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4"/>
  </p:sldMasterIdLst>
  <p:notesMasterIdLst>
    <p:notesMasterId r:id="rId17"/>
  </p:notesMasterIdLst>
  <p:sldIdLst>
    <p:sldId id="294" r:id="rId5"/>
    <p:sldId id="638" r:id="rId6"/>
    <p:sldId id="637" r:id="rId7"/>
    <p:sldId id="634" r:id="rId8"/>
    <p:sldId id="265" r:id="rId9"/>
    <p:sldId id="266" r:id="rId10"/>
    <p:sldId id="268" r:id="rId11"/>
    <p:sldId id="264" r:id="rId12"/>
    <p:sldId id="639" r:id="rId13"/>
    <p:sldId id="620" r:id="rId14"/>
    <p:sldId id="630" r:id="rId15"/>
    <p:sldId id="279" r:id="rId1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Beals" initials="CB" lastIdx="9" clrIdx="0">
    <p:extLst>
      <p:ext uri="{19B8F6BF-5375-455C-9EA6-DF929625EA0E}">
        <p15:presenceInfo xmlns:p15="http://schemas.microsoft.com/office/powerpoint/2012/main" userId="S-1-5-21-57989841-920026266-682003330-24477" providerId="AD"/>
      </p:ext>
    </p:extLst>
  </p:cmAuthor>
  <p:cmAuthor id="2" name="Jacob Williams" initials="JW" lastIdx="1" clrIdx="1">
    <p:extLst>
      <p:ext uri="{19B8F6BF-5375-455C-9EA6-DF929625EA0E}">
        <p15:presenceInfo xmlns:p15="http://schemas.microsoft.com/office/powerpoint/2012/main" userId="S::Jacob.Williams@educationnorthwest.org::50179e6d-4894-44da-8ece-201724051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79649" autoAdjust="0"/>
  </p:normalViewPr>
  <p:slideViewPr>
    <p:cSldViewPr snapToGrid="0">
      <p:cViewPr varScale="1">
        <p:scale>
          <a:sx n="91" d="100"/>
          <a:sy n="91" d="100"/>
        </p:scale>
        <p:origin x="172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80EBF-81A4-45C7-BDDD-ED5E76A96F67}" type="doc">
      <dgm:prSet loTypeId="urn:microsoft.com/office/officeart/2005/8/layout/hList1" loCatId="list" qsTypeId="urn:microsoft.com/office/officeart/2005/8/quickstyle/3d3" qsCatId="3D" csTypeId="urn:microsoft.com/office/officeart/2005/8/colors/accent0_3" csCatId="mainScheme" phldr="1"/>
      <dgm:spPr/>
      <dgm:t>
        <a:bodyPr/>
        <a:lstStyle/>
        <a:p>
          <a:endParaRPr lang="en-US"/>
        </a:p>
      </dgm:t>
    </dgm:pt>
    <dgm:pt modelId="{C49A544F-A8A5-4145-802D-F20E2B3B3B12}">
      <dgm:prSet phldrT="[Text]"/>
      <dgm:spPr/>
      <dgm:t>
        <a:bodyPr/>
        <a:lstStyle/>
        <a:p>
          <a:r>
            <a:rPr lang="en-US" dirty="0"/>
            <a:t>Select Tests to Include on Reports</a:t>
          </a:r>
        </a:p>
      </dgm:t>
    </dgm:pt>
    <dgm:pt modelId="{8398B527-4A72-4FC4-8BF1-DCAF47C1E310}" type="parTrans" cxnId="{3B9519C9-2A89-4277-A17E-C9509283E98B}">
      <dgm:prSet/>
      <dgm:spPr/>
      <dgm:t>
        <a:bodyPr/>
        <a:lstStyle/>
        <a:p>
          <a:endParaRPr lang="en-US"/>
        </a:p>
      </dgm:t>
    </dgm:pt>
    <dgm:pt modelId="{F4B9173E-073D-4F6A-A186-73E9422F6C43}" type="sibTrans" cxnId="{3B9519C9-2A89-4277-A17E-C9509283E98B}">
      <dgm:prSet/>
      <dgm:spPr/>
      <dgm:t>
        <a:bodyPr/>
        <a:lstStyle/>
        <a:p>
          <a:endParaRPr lang="en-US"/>
        </a:p>
      </dgm:t>
    </dgm:pt>
    <dgm:pt modelId="{9F3F4C5E-8AAF-4C03-9686-B1ACFFEA1DB5}">
      <dgm:prSet phldrT="[Text]"/>
      <dgm:spPr/>
      <dgm:t>
        <a:bodyPr/>
        <a:lstStyle/>
        <a:p>
          <a:r>
            <a:rPr lang="en-US" dirty="0"/>
            <a:t>For teachers</a:t>
          </a:r>
        </a:p>
      </dgm:t>
    </dgm:pt>
    <dgm:pt modelId="{BC2A6EC3-46A2-4D8F-9AAD-988205CDE1F4}" type="parTrans" cxnId="{A27036F0-DB4D-47F0-BD24-26509C9DD56A}">
      <dgm:prSet/>
      <dgm:spPr/>
      <dgm:t>
        <a:bodyPr/>
        <a:lstStyle/>
        <a:p>
          <a:endParaRPr lang="en-US"/>
        </a:p>
      </dgm:t>
    </dgm:pt>
    <dgm:pt modelId="{10E0A81C-0EC6-45A0-BF1B-35D0AB7D1058}" type="sibTrans" cxnId="{A27036F0-DB4D-47F0-BD24-26509C9DD56A}">
      <dgm:prSet/>
      <dgm:spPr/>
      <dgm:t>
        <a:bodyPr/>
        <a:lstStyle/>
        <a:p>
          <a:endParaRPr lang="en-US"/>
        </a:p>
      </dgm:t>
    </dgm:pt>
    <dgm:pt modelId="{6602001D-2484-4544-8AA1-4253C79024D7}">
      <dgm:prSet phldrT="[Text]"/>
      <dgm:spPr/>
      <dgm:t>
        <a:bodyPr/>
        <a:lstStyle/>
        <a:p>
          <a:r>
            <a:rPr lang="en-US" dirty="0"/>
            <a:t>My Settings menu</a:t>
          </a:r>
        </a:p>
      </dgm:t>
    </dgm:pt>
    <dgm:pt modelId="{76C26A6C-FA58-4210-BFB9-9D071CC2951D}" type="parTrans" cxnId="{A3129DF0-D7E5-4EE9-88F3-7BD4D0C3D193}">
      <dgm:prSet/>
      <dgm:spPr/>
      <dgm:t>
        <a:bodyPr/>
        <a:lstStyle/>
        <a:p>
          <a:endParaRPr lang="en-US"/>
        </a:p>
      </dgm:t>
    </dgm:pt>
    <dgm:pt modelId="{32278892-B594-42F7-BC08-1D87F706813F}" type="sibTrans" cxnId="{A3129DF0-D7E5-4EE9-88F3-7BD4D0C3D193}">
      <dgm:prSet/>
      <dgm:spPr/>
      <dgm:t>
        <a:bodyPr/>
        <a:lstStyle/>
        <a:p>
          <a:endParaRPr lang="en-US"/>
        </a:p>
      </dgm:t>
    </dgm:pt>
    <dgm:pt modelId="{50D21550-8727-46D0-8E9A-FAFBAE68131E}">
      <dgm:prSet phldrT="[Text]"/>
      <dgm:spPr/>
      <dgm:t>
        <a:bodyPr/>
        <a:lstStyle/>
        <a:p>
          <a:r>
            <a:rPr lang="en-US" dirty="0"/>
            <a:t>Filter by Test Group</a:t>
          </a:r>
        </a:p>
      </dgm:t>
    </dgm:pt>
    <dgm:pt modelId="{430E1069-F0FE-442A-BC24-E2252AAB6D57}" type="parTrans" cxnId="{5054D9AF-5D49-4276-BF7F-7D7826CB2F5F}">
      <dgm:prSet/>
      <dgm:spPr/>
      <dgm:t>
        <a:bodyPr/>
        <a:lstStyle/>
        <a:p>
          <a:endParaRPr lang="en-US"/>
        </a:p>
      </dgm:t>
    </dgm:pt>
    <dgm:pt modelId="{17606D3C-D7CC-4A4C-BB57-EE3F6A4B3DF6}" type="sibTrans" cxnId="{5054D9AF-5D49-4276-BF7F-7D7826CB2F5F}">
      <dgm:prSet/>
      <dgm:spPr/>
      <dgm:t>
        <a:bodyPr/>
        <a:lstStyle/>
        <a:p>
          <a:endParaRPr lang="en-US"/>
        </a:p>
      </dgm:t>
    </dgm:pt>
    <dgm:pt modelId="{FC8C002C-4499-4FDE-AE44-9F37A43D8B5C}">
      <dgm:prSet/>
      <dgm:spPr/>
      <dgm:t>
        <a:bodyPr/>
        <a:lstStyle/>
        <a:p>
          <a:r>
            <a:rPr lang="en-US" dirty="0"/>
            <a:t>For all users</a:t>
          </a:r>
        </a:p>
      </dgm:t>
    </dgm:pt>
    <dgm:pt modelId="{8B680ED8-9618-4B57-9D84-8AE273BB7D51}" type="parTrans" cxnId="{229CE0E1-C75A-4813-8354-741017B2D1F0}">
      <dgm:prSet/>
      <dgm:spPr/>
      <dgm:t>
        <a:bodyPr/>
        <a:lstStyle/>
        <a:p>
          <a:endParaRPr lang="en-US"/>
        </a:p>
      </dgm:t>
    </dgm:pt>
    <dgm:pt modelId="{037B121D-DC53-4BB1-820A-2229DDA76BC0}" type="sibTrans" cxnId="{229CE0E1-C75A-4813-8354-741017B2D1F0}">
      <dgm:prSet/>
      <dgm:spPr/>
      <dgm:t>
        <a:bodyPr/>
        <a:lstStyle/>
        <a:p>
          <a:endParaRPr lang="en-US"/>
        </a:p>
      </dgm:t>
    </dgm:pt>
    <dgm:pt modelId="{DBBF5067-D2B7-42A8-AC44-4EDF04703C6C}">
      <dgm:prSet phldrT="[Text]"/>
      <dgm:spPr/>
      <dgm:t>
        <a:bodyPr/>
        <a:lstStyle/>
        <a:p>
          <a:r>
            <a:rPr lang="en-US" dirty="0"/>
            <a:t>Filter by Roster</a:t>
          </a:r>
        </a:p>
      </dgm:t>
    </dgm:pt>
    <dgm:pt modelId="{53B37B64-8458-4D04-A375-995702D79ECD}" type="parTrans" cxnId="{0F05EB51-C79A-484C-863B-33BFED213174}">
      <dgm:prSet/>
      <dgm:spPr/>
      <dgm:t>
        <a:bodyPr/>
        <a:lstStyle/>
        <a:p>
          <a:endParaRPr lang="en-US"/>
        </a:p>
      </dgm:t>
    </dgm:pt>
    <dgm:pt modelId="{023854C9-B085-420C-9103-2C15C201AA8D}" type="sibTrans" cxnId="{0F05EB51-C79A-484C-863B-33BFED213174}">
      <dgm:prSet/>
      <dgm:spPr/>
      <dgm:t>
        <a:bodyPr/>
        <a:lstStyle/>
        <a:p>
          <a:endParaRPr lang="en-US"/>
        </a:p>
      </dgm:t>
    </dgm:pt>
    <dgm:pt modelId="{38981BBC-672E-4E8B-9E9C-640299223287}">
      <dgm:prSet phldrT="[Text]"/>
      <dgm:spPr/>
      <dgm:t>
        <a:bodyPr/>
        <a:lstStyle/>
        <a:p>
          <a:r>
            <a:rPr lang="en-US" dirty="0"/>
            <a:t>Filter by Test Reason</a:t>
          </a:r>
        </a:p>
      </dgm:t>
    </dgm:pt>
    <dgm:pt modelId="{26EADD23-1092-4DEC-8252-EDD4D60D6F9C}" type="parTrans" cxnId="{72D515BB-177A-4902-9E20-BEC4631B6A36}">
      <dgm:prSet/>
      <dgm:spPr/>
      <dgm:t>
        <a:bodyPr/>
        <a:lstStyle/>
        <a:p>
          <a:endParaRPr lang="en-US"/>
        </a:p>
      </dgm:t>
    </dgm:pt>
    <dgm:pt modelId="{72667CB5-DC3D-4EBB-8A88-172CE6C04B84}" type="sibTrans" cxnId="{72D515BB-177A-4902-9E20-BEC4631B6A36}">
      <dgm:prSet/>
      <dgm:spPr/>
      <dgm:t>
        <a:bodyPr/>
        <a:lstStyle/>
        <a:p>
          <a:endParaRPr lang="en-US"/>
        </a:p>
      </dgm:t>
    </dgm:pt>
    <dgm:pt modelId="{00E60BA9-06DD-4E7C-BFB5-69B8AA0EE086}">
      <dgm:prSet phldrT="[Text]"/>
      <dgm:spPr/>
      <dgm:t>
        <a:bodyPr/>
        <a:lstStyle/>
        <a:p>
          <a:r>
            <a:rPr lang="en-US" dirty="0"/>
            <a:t>Change Reporting Time Period</a:t>
          </a:r>
        </a:p>
      </dgm:t>
    </dgm:pt>
    <dgm:pt modelId="{9308965F-BF69-46BE-8963-4DB378467D4F}" type="parTrans" cxnId="{68C8671F-BE42-4718-9B87-0D7017F61822}">
      <dgm:prSet/>
      <dgm:spPr/>
      <dgm:t>
        <a:bodyPr/>
        <a:lstStyle/>
        <a:p>
          <a:endParaRPr lang="en-US"/>
        </a:p>
      </dgm:t>
    </dgm:pt>
    <dgm:pt modelId="{559271E8-DAC9-412D-9AE2-B9E7D8C9D7B7}" type="sibTrans" cxnId="{68C8671F-BE42-4718-9B87-0D7017F61822}">
      <dgm:prSet/>
      <dgm:spPr/>
      <dgm:t>
        <a:bodyPr/>
        <a:lstStyle/>
        <a:p>
          <a:endParaRPr lang="en-US"/>
        </a:p>
      </dgm:t>
    </dgm:pt>
    <dgm:pt modelId="{7D0AF842-0D91-4DAD-B6CA-1BFB11BB6A2E}">
      <dgm:prSet phldrT="[Text]"/>
      <dgm:spPr/>
      <dgm:t>
        <a:bodyPr/>
        <a:lstStyle/>
        <a:p>
          <a:r>
            <a:rPr lang="en-US" dirty="0"/>
            <a:t>Omits tests that are NOT relevant to your needs</a:t>
          </a:r>
        </a:p>
      </dgm:t>
    </dgm:pt>
    <dgm:pt modelId="{A0BBF860-8FF1-448F-8ADE-BD45FB2079FF}" type="parTrans" cxnId="{4786D6D2-0FBB-49D9-92D2-E9BB5044EBE9}">
      <dgm:prSet/>
      <dgm:spPr/>
      <dgm:t>
        <a:bodyPr/>
        <a:lstStyle/>
        <a:p>
          <a:endParaRPr lang="en-US"/>
        </a:p>
      </dgm:t>
    </dgm:pt>
    <dgm:pt modelId="{27A5C286-F4C8-4E17-B27F-E3B97A99B706}" type="sibTrans" cxnId="{4786D6D2-0FBB-49D9-92D2-E9BB5044EBE9}">
      <dgm:prSet/>
      <dgm:spPr/>
      <dgm:t>
        <a:bodyPr/>
        <a:lstStyle/>
        <a:p>
          <a:endParaRPr lang="en-US"/>
        </a:p>
      </dgm:t>
    </dgm:pt>
    <dgm:pt modelId="{CEC679A7-3260-40C7-84FA-DBA95BE54C2D}">
      <dgm:prSet phldrT="[Text]"/>
      <dgm:spPr/>
      <dgm:t>
        <a:bodyPr/>
        <a:lstStyle/>
        <a:p>
          <a:r>
            <a:rPr lang="en-US" dirty="0"/>
            <a:t>Setting will persist until you change it</a:t>
          </a:r>
        </a:p>
      </dgm:t>
    </dgm:pt>
    <dgm:pt modelId="{3C8DAF3A-12DD-456E-B680-DF239A7F07EF}" type="parTrans" cxnId="{301132A4-148E-40E3-84AB-A7F15DB1F6EF}">
      <dgm:prSet/>
      <dgm:spPr/>
      <dgm:t>
        <a:bodyPr/>
        <a:lstStyle/>
        <a:p>
          <a:endParaRPr lang="en-US"/>
        </a:p>
      </dgm:t>
    </dgm:pt>
    <dgm:pt modelId="{76817463-1D6E-45A7-8382-AB36E941AAAB}" type="sibTrans" cxnId="{301132A4-148E-40E3-84AB-A7F15DB1F6EF}">
      <dgm:prSet/>
      <dgm:spPr/>
      <dgm:t>
        <a:bodyPr/>
        <a:lstStyle/>
        <a:p>
          <a:endParaRPr lang="en-US"/>
        </a:p>
      </dgm:t>
    </dgm:pt>
    <dgm:pt modelId="{56C8A507-0D3D-4613-8058-17DEE5DC5A6C}">
      <dgm:prSet phldrT="[Text]"/>
      <dgm:spPr/>
      <dgm:t>
        <a:bodyPr/>
        <a:lstStyle/>
        <a:p>
          <a:r>
            <a:rPr lang="en-US" dirty="0"/>
            <a:t>Filter panel</a:t>
          </a:r>
        </a:p>
      </dgm:t>
    </dgm:pt>
    <dgm:pt modelId="{D50553D1-3C17-4C3F-9773-36B6DC2C88AD}" type="parTrans" cxnId="{8D1C910C-1857-4BE1-89C0-DD89ACA95FC8}">
      <dgm:prSet/>
      <dgm:spPr/>
      <dgm:t>
        <a:bodyPr/>
        <a:lstStyle/>
        <a:p>
          <a:endParaRPr lang="en-US"/>
        </a:p>
      </dgm:t>
    </dgm:pt>
    <dgm:pt modelId="{4244C510-0FC5-4F4C-9705-2A3452CC9B7D}" type="sibTrans" cxnId="{8D1C910C-1857-4BE1-89C0-DD89ACA95FC8}">
      <dgm:prSet/>
      <dgm:spPr/>
      <dgm:t>
        <a:bodyPr/>
        <a:lstStyle/>
        <a:p>
          <a:endParaRPr lang="en-US"/>
        </a:p>
      </dgm:t>
    </dgm:pt>
    <dgm:pt modelId="{EFBEA6E6-A750-42F6-9AB7-3C9663E84C07}">
      <dgm:prSet phldrT="[Text]"/>
      <dgm:spPr/>
      <dgm:t>
        <a:bodyPr/>
        <a:lstStyle/>
        <a:p>
          <a:r>
            <a:rPr lang="en-US" dirty="0"/>
            <a:t>Temporarily hides selected tests in all reports</a:t>
          </a:r>
        </a:p>
      </dgm:t>
    </dgm:pt>
    <dgm:pt modelId="{54C527E2-039E-46CC-83D0-C941A69206AA}" type="parTrans" cxnId="{E44EC12F-A73E-43B2-9B12-78CC243D2E70}">
      <dgm:prSet/>
      <dgm:spPr/>
      <dgm:t>
        <a:bodyPr/>
        <a:lstStyle/>
        <a:p>
          <a:endParaRPr lang="en-US"/>
        </a:p>
      </dgm:t>
    </dgm:pt>
    <dgm:pt modelId="{2B3C8B78-38A1-48EB-B246-B9DB78E78E05}" type="sibTrans" cxnId="{E44EC12F-A73E-43B2-9B12-78CC243D2E70}">
      <dgm:prSet/>
      <dgm:spPr/>
      <dgm:t>
        <a:bodyPr/>
        <a:lstStyle/>
        <a:p>
          <a:endParaRPr lang="en-US"/>
        </a:p>
      </dgm:t>
    </dgm:pt>
    <dgm:pt modelId="{E412B38F-3939-41D5-A662-8884F268132A}">
      <dgm:prSet/>
      <dgm:spPr/>
      <dgm:t>
        <a:bodyPr/>
        <a:lstStyle/>
        <a:p>
          <a:r>
            <a:rPr lang="en-US" dirty="0"/>
            <a:t>For teachers and school-level users</a:t>
          </a:r>
        </a:p>
      </dgm:t>
    </dgm:pt>
    <dgm:pt modelId="{12814EE5-7DC7-4DE3-B44D-5FACF6B071B4}" type="parTrans" cxnId="{180E2543-16BF-4EC5-90A1-B72AF18D9B01}">
      <dgm:prSet/>
      <dgm:spPr/>
      <dgm:t>
        <a:bodyPr/>
        <a:lstStyle/>
        <a:p>
          <a:endParaRPr lang="en-US"/>
        </a:p>
      </dgm:t>
    </dgm:pt>
    <dgm:pt modelId="{A520407D-FF51-4441-BC22-A3C89C0B74FB}" type="sibTrans" cxnId="{180E2543-16BF-4EC5-90A1-B72AF18D9B01}">
      <dgm:prSet/>
      <dgm:spPr/>
      <dgm:t>
        <a:bodyPr/>
        <a:lstStyle/>
        <a:p>
          <a:endParaRPr lang="en-US"/>
        </a:p>
      </dgm:t>
    </dgm:pt>
    <dgm:pt modelId="{F3AFF664-6FBB-4E37-BFF2-86AFDED84BD4}">
      <dgm:prSet phldrT="[Text]"/>
      <dgm:spPr/>
      <dgm:t>
        <a:bodyPr/>
        <a:lstStyle/>
        <a:p>
          <a:r>
            <a:rPr lang="en-US" dirty="0"/>
            <a:t>Filter panel</a:t>
          </a:r>
        </a:p>
      </dgm:t>
    </dgm:pt>
    <dgm:pt modelId="{5A797275-4D57-42DD-AB10-2621A2E64F61}" type="parTrans" cxnId="{E817868E-2D1F-44D3-8D5A-AAD8E0B6930A}">
      <dgm:prSet/>
      <dgm:spPr/>
      <dgm:t>
        <a:bodyPr/>
        <a:lstStyle/>
        <a:p>
          <a:endParaRPr lang="en-US"/>
        </a:p>
      </dgm:t>
    </dgm:pt>
    <dgm:pt modelId="{D21E1543-8E88-4AC1-8D32-0FA956B3BD0B}" type="sibTrans" cxnId="{E817868E-2D1F-44D3-8D5A-AAD8E0B6930A}">
      <dgm:prSet/>
      <dgm:spPr/>
      <dgm:t>
        <a:bodyPr/>
        <a:lstStyle/>
        <a:p>
          <a:endParaRPr lang="en-US"/>
        </a:p>
      </dgm:t>
    </dgm:pt>
    <dgm:pt modelId="{1F5C276F-6515-4441-801D-C89BDDD70613}">
      <dgm:prSet phldrT="[Text]"/>
      <dgm:spPr/>
      <dgm:t>
        <a:bodyPr/>
        <a:lstStyle/>
        <a:p>
          <a:r>
            <a:rPr lang="en-US" dirty="0"/>
            <a:t>Temporarily hides selected classes in all reports</a:t>
          </a:r>
        </a:p>
      </dgm:t>
    </dgm:pt>
    <dgm:pt modelId="{7B6206BF-5227-4455-95E9-6A1F81B81423}" type="parTrans" cxnId="{5496A5EF-881C-471D-8B2A-E4119A78FD1A}">
      <dgm:prSet/>
      <dgm:spPr/>
      <dgm:t>
        <a:bodyPr/>
        <a:lstStyle/>
        <a:p>
          <a:endParaRPr lang="en-US"/>
        </a:p>
      </dgm:t>
    </dgm:pt>
    <dgm:pt modelId="{73F658F8-1381-4FDE-928A-BA402F1E953F}" type="sibTrans" cxnId="{5496A5EF-881C-471D-8B2A-E4119A78FD1A}">
      <dgm:prSet/>
      <dgm:spPr/>
      <dgm:t>
        <a:bodyPr/>
        <a:lstStyle/>
        <a:p>
          <a:endParaRPr lang="en-US"/>
        </a:p>
      </dgm:t>
    </dgm:pt>
    <dgm:pt modelId="{82CA92AF-6B12-449F-B13D-E638BB99CF44}">
      <dgm:prSet phldrT="[Text]"/>
      <dgm:spPr/>
      <dgm:t>
        <a:bodyPr/>
        <a:lstStyle/>
        <a:p>
          <a:r>
            <a:rPr lang="en-US" dirty="0"/>
            <a:t>Filter resets when you log out</a:t>
          </a:r>
        </a:p>
      </dgm:t>
    </dgm:pt>
    <dgm:pt modelId="{06A85F95-95C1-4104-A414-74A02891F380}" type="parTrans" cxnId="{A2C2222E-6F99-443A-A312-A51A3623A224}">
      <dgm:prSet/>
      <dgm:spPr/>
      <dgm:t>
        <a:bodyPr/>
        <a:lstStyle/>
        <a:p>
          <a:endParaRPr lang="en-US"/>
        </a:p>
      </dgm:t>
    </dgm:pt>
    <dgm:pt modelId="{808519EE-DA2E-4112-BC7C-6988D786EE42}" type="sibTrans" cxnId="{A2C2222E-6F99-443A-A312-A51A3623A224}">
      <dgm:prSet/>
      <dgm:spPr/>
      <dgm:t>
        <a:bodyPr/>
        <a:lstStyle/>
        <a:p>
          <a:endParaRPr lang="en-US"/>
        </a:p>
      </dgm:t>
    </dgm:pt>
    <dgm:pt modelId="{5946CD15-563C-438B-B985-C4C6430F8AEB}">
      <dgm:prSet/>
      <dgm:spPr/>
      <dgm:t>
        <a:bodyPr/>
        <a:lstStyle/>
        <a:p>
          <a:r>
            <a:rPr lang="en-US" dirty="0"/>
            <a:t>For all teachers, school- and district-level users</a:t>
          </a:r>
        </a:p>
      </dgm:t>
    </dgm:pt>
    <dgm:pt modelId="{692C7AF1-A42B-4A96-828F-2BF2ACD6151C}" type="parTrans" cxnId="{2099FC37-5BDE-4FE8-9C74-AFA617E23E19}">
      <dgm:prSet/>
      <dgm:spPr/>
      <dgm:t>
        <a:bodyPr/>
        <a:lstStyle/>
        <a:p>
          <a:endParaRPr lang="en-US"/>
        </a:p>
      </dgm:t>
    </dgm:pt>
    <dgm:pt modelId="{E79DC320-4864-4B9F-B200-342B5696B140}" type="sibTrans" cxnId="{2099FC37-5BDE-4FE8-9C74-AFA617E23E19}">
      <dgm:prSet/>
      <dgm:spPr/>
      <dgm:t>
        <a:bodyPr/>
        <a:lstStyle/>
        <a:p>
          <a:endParaRPr lang="en-US"/>
        </a:p>
      </dgm:t>
    </dgm:pt>
    <dgm:pt modelId="{A16D8C10-2C47-43AE-A329-66033D655B71}">
      <dgm:prSet phldrT="[Text]"/>
      <dgm:spPr/>
      <dgm:t>
        <a:bodyPr/>
        <a:lstStyle/>
        <a:p>
          <a:r>
            <a:rPr lang="en-US" dirty="0"/>
            <a:t>Filter panel</a:t>
          </a:r>
        </a:p>
      </dgm:t>
    </dgm:pt>
    <dgm:pt modelId="{D7FA19E7-1233-4A77-99CD-518588281756}" type="parTrans" cxnId="{30062F71-D05F-4505-A981-E4BFF51677D2}">
      <dgm:prSet/>
      <dgm:spPr/>
      <dgm:t>
        <a:bodyPr/>
        <a:lstStyle/>
        <a:p>
          <a:endParaRPr lang="en-US"/>
        </a:p>
      </dgm:t>
    </dgm:pt>
    <dgm:pt modelId="{5ACBEA29-AB90-4F8A-BA77-2EB06E02CE01}" type="sibTrans" cxnId="{30062F71-D05F-4505-A981-E4BFF51677D2}">
      <dgm:prSet/>
      <dgm:spPr/>
      <dgm:t>
        <a:bodyPr/>
        <a:lstStyle/>
        <a:p>
          <a:endParaRPr lang="en-US"/>
        </a:p>
      </dgm:t>
    </dgm:pt>
    <dgm:pt modelId="{5BC17918-CD60-417B-81CD-68EDD30F1826}">
      <dgm:prSet phldrT="[Text]"/>
      <dgm:spPr/>
      <dgm:t>
        <a:bodyPr/>
        <a:lstStyle/>
        <a:p>
          <a:r>
            <a:rPr lang="en-US" dirty="0"/>
            <a:t>Filter resets when you log out</a:t>
          </a:r>
        </a:p>
      </dgm:t>
    </dgm:pt>
    <dgm:pt modelId="{F1E0788C-1973-4A1D-AD89-8DA64707D8D0}" type="parTrans" cxnId="{61BE451F-DA8E-43D5-8E4C-E926B6CB868E}">
      <dgm:prSet/>
      <dgm:spPr/>
      <dgm:t>
        <a:bodyPr/>
        <a:lstStyle/>
        <a:p>
          <a:endParaRPr lang="en-US"/>
        </a:p>
      </dgm:t>
    </dgm:pt>
    <dgm:pt modelId="{D5B39059-241E-4DCE-BFB0-47F1871002C9}" type="sibTrans" cxnId="{61BE451F-DA8E-43D5-8E4C-E926B6CB868E}">
      <dgm:prSet/>
      <dgm:spPr/>
      <dgm:t>
        <a:bodyPr/>
        <a:lstStyle/>
        <a:p>
          <a:endParaRPr lang="en-US"/>
        </a:p>
      </dgm:t>
    </dgm:pt>
    <dgm:pt modelId="{7CE7D6D2-D39D-4772-A94C-940F6FD70BA0}">
      <dgm:prSet/>
      <dgm:spPr/>
      <dgm:t>
        <a:bodyPr/>
        <a:lstStyle/>
        <a:p>
          <a:r>
            <a:rPr lang="en-US" dirty="0"/>
            <a:t>For all users</a:t>
          </a:r>
        </a:p>
      </dgm:t>
    </dgm:pt>
    <dgm:pt modelId="{5743E2D2-DAB4-417B-84C6-C8388B51FFD7}" type="parTrans" cxnId="{84D711B4-4C43-40D1-B4FA-31D7339C998C}">
      <dgm:prSet/>
      <dgm:spPr/>
      <dgm:t>
        <a:bodyPr/>
        <a:lstStyle/>
        <a:p>
          <a:endParaRPr lang="en-US"/>
        </a:p>
      </dgm:t>
    </dgm:pt>
    <dgm:pt modelId="{5B717E84-079B-4BD0-9332-8D4BDAE1BF73}" type="sibTrans" cxnId="{84D711B4-4C43-40D1-B4FA-31D7339C998C}">
      <dgm:prSet/>
      <dgm:spPr/>
      <dgm:t>
        <a:bodyPr/>
        <a:lstStyle/>
        <a:p>
          <a:endParaRPr lang="en-US"/>
        </a:p>
      </dgm:t>
    </dgm:pt>
    <dgm:pt modelId="{85EB5932-BE9B-481E-BBCA-909E567D55A0}">
      <dgm:prSet phldrT="[Text]"/>
      <dgm:spPr/>
      <dgm:t>
        <a:bodyPr/>
        <a:lstStyle/>
        <a:p>
          <a:r>
            <a:rPr lang="en-US" dirty="0"/>
            <a:t>My Settings menu</a:t>
          </a:r>
        </a:p>
      </dgm:t>
    </dgm:pt>
    <dgm:pt modelId="{26BAB269-723C-41F7-B035-3D61B4AAA42B}" type="parTrans" cxnId="{B67BDE1C-B1E1-4E2C-A79B-88F8C11DACEF}">
      <dgm:prSet/>
      <dgm:spPr/>
      <dgm:t>
        <a:bodyPr/>
        <a:lstStyle/>
        <a:p>
          <a:endParaRPr lang="en-US"/>
        </a:p>
      </dgm:t>
    </dgm:pt>
    <dgm:pt modelId="{4C023D94-2662-49BE-A00C-E76840F51768}" type="sibTrans" cxnId="{B67BDE1C-B1E1-4E2C-A79B-88F8C11DACEF}">
      <dgm:prSet/>
      <dgm:spPr/>
      <dgm:t>
        <a:bodyPr/>
        <a:lstStyle/>
        <a:p>
          <a:endParaRPr lang="en-US"/>
        </a:p>
      </dgm:t>
    </dgm:pt>
    <dgm:pt modelId="{9939EB5F-3314-47DC-B9B1-9E00340051EB}">
      <dgm:prSet phldrT="[Text]"/>
      <dgm:spPr/>
      <dgm:t>
        <a:bodyPr/>
        <a:lstStyle/>
        <a:p>
          <a:r>
            <a:rPr lang="en-US" dirty="0"/>
            <a:t>School Year and Current or Past Students; allows you to view previous year’s results for current OR past students</a:t>
          </a:r>
        </a:p>
      </dgm:t>
    </dgm:pt>
    <dgm:pt modelId="{F695BA48-C5AA-4A42-90E4-0E8730B72DEC}" type="parTrans" cxnId="{DF7E41B5-FD86-487B-B159-54911C8CFE51}">
      <dgm:prSet/>
      <dgm:spPr/>
      <dgm:t>
        <a:bodyPr/>
        <a:lstStyle/>
        <a:p>
          <a:endParaRPr lang="en-US"/>
        </a:p>
      </dgm:t>
    </dgm:pt>
    <dgm:pt modelId="{FEAFC109-C285-4838-A059-824E846C652B}" type="sibTrans" cxnId="{DF7E41B5-FD86-487B-B159-54911C8CFE51}">
      <dgm:prSet/>
      <dgm:spPr/>
      <dgm:t>
        <a:bodyPr/>
        <a:lstStyle/>
        <a:p>
          <a:endParaRPr lang="en-US"/>
        </a:p>
      </dgm:t>
    </dgm:pt>
    <dgm:pt modelId="{807E13EA-3443-4D7C-9359-4522483751E5}">
      <dgm:prSet phldrT="[Text]"/>
      <dgm:spPr/>
      <dgm:t>
        <a:bodyPr/>
        <a:lstStyle/>
        <a:p>
          <a:r>
            <a:rPr lang="en-US" dirty="0"/>
            <a:t>Setting resets when you log out</a:t>
          </a:r>
        </a:p>
      </dgm:t>
    </dgm:pt>
    <dgm:pt modelId="{BCC6F8DA-0311-4558-ADAE-130036CA13CE}" type="parTrans" cxnId="{466708BB-9120-427C-935A-C2B748E713A6}">
      <dgm:prSet/>
      <dgm:spPr/>
      <dgm:t>
        <a:bodyPr/>
        <a:lstStyle/>
        <a:p>
          <a:endParaRPr lang="en-US"/>
        </a:p>
      </dgm:t>
    </dgm:pt>
    <dgm:pt modelId="{30ABD0C8-2DAA-4FA2-8CAD-73E2D6DFA90A}" type="sibTrans" cxnId="{466708BB-9120-427C-935A-C2B748E713A6}">
      <dgm:prSet/>
      <dgm:spPr/>
      <dgm:t>
        <a:bodyPr/>
        <a:lstStyle/>
        <a:p>
          <a:endParaRPr lang="en-US"/>
        </a:p>
      </dgm:t>
    </dgm:pt>
    <dgm:pt modelId="{AC6AB864-65C0-4226-B636-818A17DE5DBD}">
      <dgm:prSet phldrT="[Text]"/>
      <dgm:spPr/>
      <dgm:t>
        <a:bodyPr/>
        <a:lstStyle/>
        <a:p>
          <a:r>
            <a:rPr lang="en-US" dirty="0"/>
            <a:t>Use Teachers’ Test Selections</a:t>
          </a:r>
        </a:p>
      </dgm:t>
    </dgm:pt>
    <dgm:pt modelId="{446CDA2A-A3EC-4667-AD4C-94AB90DBE6AE}" type="parTrans" cxnId="{B8B7E6DB-9251-4D11-B8D5-E31A3ACC9192}">
      <dgm:prSet/>
      <dgm:spPr/>
      <dgm:t>
        <a:bodyPr/>
        <a:lstStyle/>
        <a:p>
          <a:endParaRPr lang="en-US"/>
        </a:p>
      </dgm:t>
    </dgm:pt>
    <dgm:pt modelId="{01131D46-DCFF-4F23-9570-6A7566A61CB7}" type="sibTrans" cxnId="{B8B7E6DB-9251-4D11-B8D5-E31A3ACC9192}">
      <dgm:prSet/>
      <dgm:spPr/>
      <dgm:t>
        <a:bodyPr/>
        <a:lstStyle/>
        <a:p>
          <a:endParaRPr lang="en-US"/>
        </a:p>
      </dgm:t>
    </dgm:pt>
    <dgm:pt modelId="{C48ED6FE-5650-4506-A0AF-C7BE7B1DE249}">
      <dgm:prSet/>
      <dgm:spPr/>
      <dgm:t>
        <a:bodyPr/>
        <a:lstStyle/>
        <a:p>
          <a:r>
            <a:rPr lang="en-US" dirty="0"/>
            <a:t>For school, district, and state users</a:t>
          </a:r>
        </a:p>
      </dgm:t>
    </dgm:pt>
    <dgm:pt modelId="{3EDF4C0E-1B6F-4A73-A001-1256E55C56E2}" type="parTrans" cxnId="{B06FE8A5-AC36-424A-92AD-1C95F0F003E0}">
      <dgm:prSet/>
      <dgm:spPr/>
      <dgm:t>
        <a:bodyPr/>
        <a:lstStyle/>
        <a:p>
          <a:endParaRPr lang="en-US"/>
        </a:p>
      </dgm:t>
    </dgm:pt>
    <dgm:pt modelId="{1D160497-B417-4476-BE32-30F9FB3D1A96}" type="sibTrans" cxnId="{B06FE8A5-AC36-424A-92AD-1C95F0F003E0}">
      <dgm:prSet/>
      <dgm:spPr/>
      <dgm:t>
        <a:bodyPr/>
        <a:lstStyle/>
        <a:p>
          <a:endParaRPr lang="en-US"/>
        </a:p>
      </dgm:t>
    </dgm:pt>
    <dgm:pt modelId="{F1B21F4A-A200-4DCD-ABCA-5E58D891898C}">
      <dgm:prSet phldrT="[Text]"/>
      <dgm:spPr/>
      <dgm:t>
        <a:bodyPr/>
        <a:lstStyle/>
        <a:p>
          <a:r>
            <a:rPr lang="en-US" dirty="0"/>
            <a:t>My Settings menu</a:t>
          </a:r>
        </a:p>
      </dgm:t>
    </dgm:pt>
    <dgm:pt modelId="{B8168E1C-75F5-4883-8895-E7075F89F79D}" type="parTrans" cxnId="{9897C4F9-2FD8-40F4-B555-0458F6BA423C}">
      <dgm:prSet/>
      <dgm:spPr/>
      <dgm:t>
        <a:bodyPr/>
        <a:lstStyle/>
        <a:p>
          <a:endParaRPr lang="en-US"/>
        </a:p>
      </dgm:t>
    </dgm:pt>
    <dgm:pt modelId="{A66BE7DA-518E-40CD-8D51-7F9438721046}" type="sibTrans" cxnId="{9897C4F9-2FD8-40F4-B555-0458F6BA423C}">
      <dgm:prSet/>
      <dgm:spPr/>
      <dgm:t>
        <a:bodyPr/>
        <a:lstStyle/>
        <a:p>
          <a:endParaRPr lang="en-US"/>
        </a:p>
      </dgm:t>
    </dgm:pt>
    <dgm:pt modelId="{886E8BE8-A8D0-44C2-B532-87D3CA977A52}">
      <dgm:prSet phldrT="[Text]"/>
      <dgm:spPr/>
      <dgm:t>
        <a:bodyPr/>
        <a:lstStyle/>
        <a:p>
          <a:r>
            <a:rPr lang="en-US" dirty="0"/>
            <a:t>Omits those teachers’ rosters from the tests the teachers have omitted</a:t>
          </a:r>
        </a:p>
      </dgm:t>
    </dgm:pt>
    <dgm:pt modelId="{6BBBF1C5-5811-479C-BCF0-D4205C9C611A}" type="parTrans" cxnId="{AB2FB004-2355-4823-8541-738A794EBEE3}">
      <dgm:prSet/>
      <dgm:spPr/>
      <dgm:t>
        <a:bodyPr/>
        <a:lstStyle/>
        <a:p>
          <a:endParaRPr lang="en-US"/>
        </a:p>
      </dgm:t>
    </dgm:pt>
    <dgm:pt modelId="{C21DCDC9-381F-4FF0-9AF6-3BA67A1FB065}" type="sibTrans" cxnId="{AB2FB004-2355-4823-8541-738A794EBEE3}">
      <dgm:prSet/>
      <dgm:spPr/>
      <dgm:t>
        <a:bodyPr/>
        <a:lstStyle/>
        <a:p>
          <a:endParaRPr lang="en-US"/>
        </a:p>
      </dgm:t>
    </dgm:pt>
    <dgm:pt modelId="{E3629894-5B80-4904-9644-87746139274E}">
      <dgm:prSet phldrT="[Text]"/>
      <dgm:spPr/>
      <dgm:t>
        <a:bodyPr/>
        <a:lstStyle/>
        <a:p>
          <a:r>
            <a:rPr lang="en-US" dirty="0"/>
            <a:t>Setting will persist until you change it</a:t>
          </a:r>
        </a:p>
      </dgm:t>
    </dgm:pt>
    <dgm:pt modelId="{0A04194D-0C20-41EF-88BB-19ACF1D41E88}" type="parTrans" cxnId="{3DFE2A08-009A-4278-86F3-B8C68E98368F}">
      <dgm:prSet/>
      <dgm:spPr/>
      <dgm:t>
        <a:bodyPr/>
        <a:lstStyle/>
        <a:p>
          <a:endParaRPr lang="en-US"/>
        </a:p>
      </dgm:t>
    </dgm:pt>
    <dgm:pt modelId="{2EA3446B-3554-4B16-881F-1BB24C1388FC}" type="sibTrans" cxnId="{3DFE2A08-009A-4278-86F3-B8C68E98368F}">
      <dgm:prSet/>
      <dgm:spPr/>
      <dgm:t>
        <a:bodyPr/>
        <a:lstStyle/>
        <a:p>
          <a:endParaRPr lang="en-US"/>
        </a:p>
      </dgm:t>
    </dgm:pt>
    <dgm:pt modelId="{69BFF269-C7E8-45A7-B18A-C057149200C8}">
      <dgm:prSet phldrT="[Text]"/>
      <dgm:spPr/>
      <dgm:t>
        <a:bodyPr/>
        <a:lstStyle/>
        <a:p>
          <a:r>
            <a:rPr lang="en-US" dirty="0"/>
            <a:t>Filter resets when you log out</a:t>
          </a:r>
        </a:p>
      </dgm:t>
    </dgm:pt>
    <dgm:pt modelId="{2A989447-1C69-4B04-9267-D49F5D2EF3C2}" type="parTrans" cxnId="{468F875C-2468-494D-8050-11EB00654BF6}">
      <dgm:prSet/>
      <dgm:spPr/>
      <dgm:t>
        <a:bodyPr/>
        <a:lstStyle/>
        <a:p>
          <a:endParaRPr lang="en-US"/>
        </a:p>
      </dgm:t>
    </dgm:pt>
    <dgm:pt modelId="{79EFB0AC-CE9A-4004-A15F-F43FA658C640}" type="sibTrans" cxnId="{468F875C-2468-494D-8050-11EB00654BF6}">
      <dgm:prSet/>
      <dgm:spPr/>
      <dgm:t>
        <a:bodyPr/>
        <a:lstStyle/>
        <a:p>
          <a:endParaRPr lang="en-US"/>
        </a:p>
      </dgm:t>
    </dgm:pt>
    <dgm:pt modelId="{E19B89CD-629F-4CAB-97A8-54A9C40E566A}">
      <dgm:prSet phldrT="[Text]"/>
      <dgm:spPr/>
      <dgm:t>
        <a:bodyPr/>
        <a:lstStyle/>
        <a:p>
          <a:r>
            <a:rPr lang="en-US" dirty="0"/>
            <a:t>Temporarily displays results from a specific category of test reasons, like Spring or Fall</a:t>
          </a:r>
        </a:p>
      </dgm:t>
    </dgm:pt>
    <dgm:pt modelId="{A112C955-A326-4D05-A8B1-AA0E8674F87F}" type="parTrans" cxnId="{1EBBFB95-A3D5-40C7-B81A-B657E6EA64D2}">
      <dgm:prSet/>
      <dgm:spPr/>
      <dgm:t>
        <a:bodyPr/>
        <a:lstStyle/>
        <a:p>
          <a:endParaRPr lang="en-US"/>
        </a:p>
      </dgm:t>
    </dgm:pt>
    <dgm:pt modelId="{D5044899-7390-4CCF-9E2D-8AA113779A1A}" type="sibTrans" cxnId="{1EBBFB95-A3D5-40C7-B81A-B657E6EA64D2}">
      <dgm:prSet/>
      <dgm:spPr/>
      <dgm:t>
        <a:bodyPr/>
        <a:lstStyle/>
        <a:p>
          <a:endParaRPr lang="en-US"/>
        </a:p>
      </dgm:t>
    </dgm:pt>
    <dgm:pt modelId="{887A9B2E-FAC3-4031-9236-2A0AB3CE5813}" type="pres">
      <dgm:prSet presAssocID="{B4480EBF-81A4-45C7-BDDD-ED5E76A96F67}" presName="Name0" presStyleCnt="0">
        <dgm:presLayoutVars>
          <dgm:dir/>
          <dgm:animLvl val="lvl"/>
          <dgm:resizeHandles val="exact"/>
        </dgm:presLayoutVars>
      </dgm:prSet>
      <dgm:spPr/>
    </dgm:pt>
    <dgm:pt modelId="{F93AFD88-2986-4535-86C1-D83CB6A68612}" type="pres">
      <dgm:prSet presAssocID="{C49A544F-A8A5-4145-802D-F20E2B3B3B12}" presName="composite" presStyleCnt="0"/>
      <dgm:spPr/>
    </dgm:pt>
    <dgm:pt modelId="{1B1CB7F7-ED4E-4692-BEBF-F63F5431E509}" type="pres">
      <dgm:prSet presAssocID="{C49A544F-A8A5-4145-802D-F20E2B3B3B12}" presName="parTx" presStyleLbl="alignNode1" presStyleIdx="0" presStyleCnt="6">
        <dgm:presLayoutVars>
          <dgm:chMax val="0"/>
          <dgm:chPref val="0"/>
          <dgm:bulletEnabled val="1"/>
        </dgm:presLayoutVars>
      </dgm:prSet>
      <dgm:spPr/>
    </dgm:pt>
    <dgm:pt modelId="{C861E067-8297-47E1-A0BC-575FD5325F82}" type="pres">
      <dgm:prSet presAssocID="{C49A544F-A8A5-4145-802D-F20E2B3B3B12}" presName="desTx" presStyleLbl="alignAccFollowNode1" presStyleIdx="0" presStyleCnt="6">
        <dgm:presLayoutVars>
          <dgm:bulletEnabled val="1"/>
        </dgm:presLayoutVars>
      </dgm:prSet>
      <dgm:spPr/>
    </dgm:pt>
    <dgm:pt modelId="{7B0EC9D1-A486-40D4-B378-E476C2F657CD}" type="pres">
      <dgm:prSet presAssocID="{F4B9173E-073D-4F6A-A186-73E9422F6C43}" presName="space" presStyleCnt="0"/>
      <dgm:spPr/>
    </dgm:pt>
    <dgm:pt modelId="{E3C5A588-6DE8-4B30-A39D-73B15CB0801D}" type="pres">
      <dgm:prSet presAssocID="{AC6AB864-65C0-4226-B636-818A17DE5DBD}" presName="composite" presStyleCnt="0"/>
      <dgm:spPr/>
    </dgm:pt>
    <dgm:pt modelId="{EEDF27F6-0B18-4AF1-8032-E5C43E61852C}" type="pres">
      <dgm:prSet presAssocID="{AC6AB864-65C0-4226-B636-818A17DE5DBD}" presName="parTx" presStyleLbl="alignNode1" presStyleIdx="1" presStyleCnt="6">
        <dgm:presLayoutVars>
          <dgm:chMax val="0"/>
          <dgm:chPref val="0"/>
          <dgm:bulletEnabled val="1"/>
        </dgm:presLayoutVars>
      </dgm:prSet>
      <dgm:spPr/>
    </dgm:pt>
    <dgm:pt modelId="{9D92AF06-6443-4C70-91E9-1B9817915D6B}" type="pres">
      <dgm:prSet presAssocID="{AC6AB864-65C0-4226-B636-818A17DE5DBD}" presName="desTx" presStyleLbl="alignAccFollowNode1" presStyleIdx="1" presStyleCnt="6">
        <dgm:presLayoutVars>
          <dgm:bulletEnabled val="1"/>
        </dgm:presLayoutVars>
      </dgm:prSet>
      <dgm:spPr/>
    </dgm:pt>
    <dgm:pt modelId="{E5414CBB-CCD1-4B63-800F-9199E1C2DB15}" type="pres">
      <dgm:prSet presAssocID="{01131D46-DCFF-4F23-9570-6A7566A61CB7}" presName="space" presStyleCnt="0"/>
      <dgm:spPr/>
    </dgm:pt>
    <dgm:pt modelId="{58BC1D64-FFFE-412A-876B-E2DD09185E6C}" type="pres">
      <dgm:prSet presAssocID="{50D21550-8727-46D0-8E9A-FAFBAE68131E}" presName="composite" presStyleCnt="0"/>
      <dgm:spPr/>
    </dgm:pt>
    <dgm:pt modelId="{C9C8E5A7-FC7B-4E7B-BA6E-3EC0E4434009}" type="pres">
      <dgm:prSet presAssocID="{50D21550-8727-46D0-8E9A-FAFBAE68131E}" presName="parTx" presStyleLbl="alignNode1" presStyleIdx="2" presStyleCnt="6">
        <dgm:presLayoutVars>
          <dgm:chMax val="0"/>
          <dgm:chPref val="0"/>
          <dgm:bulletEnabled val="1"/>
        </dgm:presLayoutVars>
      </dgm:prSet>
      <dgm:spPr/>
    </dgm:pt>
    <dgm:pt modelId="{3F6024F4-3545-44C1-AE10-2F0D7F763428}" type="pres">
      <dgm:prSet presAssocID="{50D21550-8727-46D0-8E9A-FAFBAE68131E}" presName="desTx" presStyleLbl="alignAccFollowNode1" presStyleIdx="2" presStyleCnt="6">
        <dgm:presLayoutVars>
          <dgm:bulletEnabled val="1"/>
        </dgm:presLayoutVars>
      </dgm:prSet>
      <dgm:spPr/>
    </dgm:pt>
    <dgm:pt modelId="{101F1058-5E31-403D-A021-2065DBA0C220}" type="pres">
      <dgm:prSet presAssocID="{17606D3C-D7CC-4A4C-BB57-EE3F6A4B3DF6}" presName="space" presStyleCnt="0"/>
      <dgm:spPr/>
    </dgm:pt>
    <dgm:pt modelId="{0F40367D-25CB-4013-9526-87663DB63788}" type="pres">
      <dgm:prSet presAssocID="{DBBF5067-D2B7-42A8-AC44-4EDF04703C6C}" presName="composite" presStyleCnt="0"/>
      <dgm:spPr/>
    </dgm:pt>
    <dgm:pt modelId="{8F053DE3-CBF4-486D-9CB3-6AA983CFF62D}" type="pres">
      <dgm:prSet presAssocID="{DBBF5067-D2B7-42A8-AC44-4EDF04703C6C}" presName="parTx" presStyleLbl="alignNode1" presStyleIdx="3" presStyleCnt="6">
        <dgm:presLayoutVars>
          <dgm:chMax val="0"/>
          <dgm:chPref val="0"/>
          <dgm:bulletEnabled val="1"/>
        </dgm:presLayoutVars>
      </dgm:prSet>
      <dgm:spPr/>
    </dgm:pt>
    <dgm:pt modelId="{36DC5623-7DAD-47E7-8A4A-880237119A9C}" type="pres">
      <dgm:prSet presAssocID="{DBBF5067-D2B7-42A8-AC44-4EDF04703C6C}" presName="desTx" presStyleLbl="alignAccFollowNode1" presStyleIdx="3" presStyleCnt="6">
        <dgm:presLayoutVars>
          <dgm:bulletEnabled val="1"/>
        </dgm:presLayoutVars>
      </dgm:prSet>
      <dgm:spPr/>
    </dgm:pt>
    <dgm:pt modelId="{ABD3208E-7942-423C-AECE-1354A80A5718}" type="pres">
      <dgm:prSet presAssocID="{023854C9-B085-420C-9103-2C15C201AA8D}" presName="space" presStyleCnt="0"/>
      <dgm:spPr/>
    </dgm:pt>
    <dgm:pt modelId="{40672CDC-81E3-4BC3-9628-8FABB284FFF8}" type="pres">
      <dgm:prSet presAssocID="{38981BBC-672E-4E8B-9E9C-640299223287}" presName="composite" presStyleCnt="0"/>
      <dgm:spPr/>
    </dgm:pt>
    <dgm:pt modelId="{B6CE59EE-2734-413A-8A74-FF480C101972}" type="pres">
      <dgm:prSet presAssocID="{38981BBC-672E-4E8B-9E9C-640299223287}" presName="parTx" presStyleLbl="alignNode1" presStyleIdx="4" presStyleCnt="6">
        <dgm:presLayoutVars>
          <dgm:chMax val="0"/>
          <dgm:chPref val="0"/>
          <dgm:bulletEnabled val="1"/>
        </dgm:presLayoutVars>
      </dgm:prSet>
      <dgm:spPr/>
    </dgm:pt>
    <dgm:pt modelId="{A80C7B70-B064-48CA-BB25-A29FE3974044}" type="pres">
      <dgm:prSet presAssocID="{38981BBC-672E-4E8B-9E9C-640299223287}" presName="desTx" presStyleLbl="alignAccFollowNode1" presStyleIdx="4" presStyleCnt="6">
        <dgm:presLayoutVars>
          <dgm:bulletEnabled val="1"/>
        </dgm:presLayoutVars>
      </dgm:prSet>
      <dgm:spPr/>
    </dgm:pt>
    <dgm:pt modelId="{9BF3039C-71FE-4A28-80BE-EC9FDEA4D4A8}" type="pres">
      <dgm:prSet presAssocID="{72667CB5-DC3D-4EBB-8A88-172CE6C04B84}" presName="space" presStyleCnt="0"/>
      <dgm:spPr/>
    </dgm:pt>
    <dgm:pt modelId="{47643FE6-E1DB-4403-9EC3-A7D111911C92}" type="pres">
      <dgm:prSet presAssocID="{00E60BA9-06DD-4E7C-BFB5-69B8AA0EE086}" presName="composite" presStyleCnt="0"/>
      <dgm:spPr/>
    </dgm:pt>
    <dgm:pt modelId="{DAF17D8B-78A3-46E6-BC15-3C10FBB88284}" type="pres">
      <dgm:prSet presAssocID="{00E60BA9-06DD-4E7C-BFB5-69B8AA0EE086}" presName="parTx" presStyleLbl="alignNode1" presStyleIdx="5" presStyleCnt="6">
        <dgm:presLayoutVars>
          <dgm:chMax val="0"/>
          <dgm:chPref val="0"/>
          <dgm:bulletEnabled val="1"/>
        </dgm:presLayoutVars>
      </dgm:prSet>
      <dgm:spPr/>
    </dgm:pt>
    <dgm:pt modelId="{286AEA33-37F5-47C2-A39B-2D32AF8ED4B0}" type="pres">
      <dgm:prSet presAssocID="{00E60BA9-06DD-4E7C-BFB5-69B8AA0EE086}" presName="desTx" presStyleLbl="alignAccFollowNode1" presStyleIdx="5" presStyleCnt="6">
        <dgm:presLayoutVars>
          <dgm:bulletEnabled val="1"/>
        </dgm:presLayoutVars>
      </dgm:prSet>
      <dgm:spPr/>
    </dgm:pt>
  </dgm:ptLst>
  <dgm:cxnLst>
    <dgm:cxn modelId="{AB2FB004-2355-4823-8541-738A794EBEE3}" srcId="{AC6AB864-65C0-4226-B636-818A17DE5DBD}" destId="{886E8BE8-A8D0-44C2-B532-87D3CA977A52}" srcOrd="2" destOrd="0" parTransId="{6BBBF1C5-5811-479C-BCF0-D4205C9C611A}" sibTransId="{C21DCDC9-381F-4FF0-9AF6-3BA67A1FB065}"/>
    <dgm:cxn modelId="{3DFE2A08-009A-4278-86F3-B8C68E98368F}" srcId="{AC6AB864-65C0-4226-B636-818A17DE5DBD}" destId="{E3629894-5B80-4904-9644-87746139274E}" srcOrd="3" destOrd="0" parTransId="{0A04194D-0C20-41EF-88BB-19ACF1D41E88}" sibTransId="{2EA3446B-3554-4B16-881F-1BB24C1388FC}"/>
    <dgm:cxn modelId="{8D1C910C-1857-4BE1-89C0-DD89ACA95FC8}" srcId="{50D21550-8727-46D0-8E9A-FAFBAE68131E}" destId="{56C8A507-0D3D-4613-8058-17DEE5DC5A6C}" srcOrd="1" destOrd="0" parTransId="{D50553D1-3C17-4C3F-9773-36B6DC2C88AD}" sibTransId="{4244C510-0FC5-4F4C-9705-2A3452CC9B7D}"/>
    <dgm:cxn modelId="{6FF50D0E-C478-45DA-88BB-68C2A73B496E}" type="presOf" srcId="{6602001D-2484-4544-8AA1-4253C79024D7}" destId="{C861E067-8297-47E1-A0BC-575FD5325F82}" srcOrd="0" destOrd="1" presId="urn:microsoft.com/office/officeart/2005/8/layout/hList1"/>
    <dgm:cxn modelId="{35745616-31FD-4F90-9CA1-704C146332D7}" type="presOf" srcId="{69BFF269-C7E8-45A7-B18A-C057149200C8}" destId="{3F6024F4-3545-44C1-AE10-2F0D7F763428}" srcOrd="0" destOrd="3" presId="urn:microsoft.com/office/officeart/2005/8/layout/hList1"/>
    <dgm:cxn modelId="{C8A2BF19-0AA4-4073-BC4C-E3653329F698}" type="presOf" srcId="{56C8A507-0D3D-4613-8058-17DEE5DC5A6C}" destId="{3F6024F4-3545-44C1-AE10-2F0D7F763428}" srcOrd="0" destOrd="1" presId="urn:microsoft.com/office/officeart/2005/8/layout/hList1"/>
    <dgm:cxn modelId="{9EF7C61C-B6F8-4501-A931-334F315D146A}" type="presOf" srcId="{C49A544F-A8A5-4145-802D-F20E2B3B3B12}" destId="{1B1CB7F7-ED4E-4692-BEBF-F63F5431E509}" srcOrd="0" destOrd="0" presId="urn:microsoft.com/office/officeart/2005/8/layout/hList1"/>
    <dgm:cxn modelId="{B67BDE1C-B1E1-4E2C-A79B-88F8C11DACEF}" srcId="{00E60BA9-06DD-4E7C-BFB5-69B8AA0EE086}" destId="{85EB5932-BE9B-481E-BBCA-909E567D55A0}" srcOrd="1" destOrd="0" parTransId="{26BAB269-723C-41F7-B035-3D61B4AAA42B}" sibTransId="{4C023D94-2662-49BE-A00C-E76840F51768}"/>
    <dgm:cxn modelId="{61BE451F-DA8E-43D5-8E4C-E926B6CB868E}" srcId="{38981BBC-672E-4E8B-9E9C-640299223287}" destId="{5BC17918-CD60-417B-81CD-68EDD30F1826}" srcOrd="3" destOrd="0" parTransId="{F1E0788C-1973-4A1D-AD89-8DA64707D8D0}" sibTransId="{D5B39059-241E-4DCE-BFB0-47F1871002C9}"/>
    <dgm:cxn modelId="{68C8671F-BE42-4718-9B87-0D7017F61822}" srcId="{B4480EBF-81A4-45C7-BDDD-ED5E76A96F67}" destId="{00E60BA9-06DD-4E7C-BFB5-69B8AA0EE086}" srcOrd="5" destOrd="0" parTransId="{9308965F-BF69-46BE-8963-4DB378467D4F}" sibTransId="{559271E8-DAC9-412D-9AE2-B9E7D8C9D7B7}"/>
    <dgm:cxn modelId="{EEA36C22-F55A-4443-9C40-7D06CFFEE029}" type="presOf" srcId="{E412B38F-3939-41D5-A662-8884F268132A}" destId="{36DC5623-7DAD-47E7-8A4A-880237119A9C}" srcOrd="0" destOrd="0" presId="urn:microsoft.com/office/officeart/2005/8/layout/hList1"/>
    <dgm:cxn modelId="{E584062B-3ABF-4EDC-B97B-0CEE260EC7ED}" type="presOf" srcId="{5946CD15-563C-438B-B985-C4C6430F8AEB}" destId="{A80C7B70-B064-48CA-BB25-A29FE3974044}" srcOrd="0" destOrd="0" presId="urn:microsoft.com/office/officeart/2005/8/layout/hList1"/>
    <dgm:cxn modelId="{A2C2222E-6F99-443A-A312-A51A3623A224}" srcId="{DBBF5067-D2B7-42A8-AC44-4EDF04703C6C}" destId="{82CA92AF-6B12-449F-B13D-E638BB99CF44}" srcOrd="3" destOrd="0" parTransId="{06A85F95-95C1-4104-A414-74A02891F380}" sibTransId="{808519EE-DA2E-4112-BC7C-6988D786EE42}"/>
    <dgm:cxn modelId="{E44EC12F-A73E-43B2-9B12-78CC243D2E70}" srcId="{50D21550-8727-46D0-8E9A-FAFBAE68131E}" destId="{EFBEA6E6-A750-42F6-9AB7-3C9663E84C07}" srcOrd="2" destOrd="0" parTransId="{54C527E2-039E-46CC-83D0-C941A69206AA}" sibTransId="{2B3C8B78-38A1-48EB-B246-B9DB78E78E05}"/>
    <dgm:cxn modelId="{2099FC37-5BDE-4FE8-9C74-AFA617E23E19}" srcId="{38981BBC-672E-4E8B-9E9C-640299223287}" destId="{5946CD15-563C-438B-B985-C4C6430F8AEB}" srcOrd="0" destOrd="0" parTransId="{692C7AF1-A42B-4A96-828F-2BF2ACD6151C}" sibTransId="{E79DC320-4864-4B9F-B200-342B5696B140}"/>
    <dgm:cxn modelId="{8A70673E-5814-4D68-B62D-8D4D2D74AC23}" type="presOf" srcId="{1F5C276F-6515-4441-801D-C89BDDD70613}" destId="{36DC5623-7DAD-47E7-8A4A-880237119A9C}" srcOrd="0" destOrd="2" presId="urn:microsoft.com/office/officeart/2005/8/layout/hList1"/>
    <dgm:cxn modelId="{468F875C-2468-494D-8050-11EB00654BF6}" srcId="{50D21550-8727-46D0-8E9A-FAFBAE68131E}" destId="{69BFF269-C7E8-45A7-B18A-C057149200C8}" srcOrd="3" destOrd="0" parTransId="{2A989447-1C69-4B04-9267-D49F5D2EF3C2}" sibTransId="{79EFB0AC-CE9A-4004-A15F-F43FA658C640}"/>
    <dgm:cxn modelId="{7CB92C5F-9850-4590-AB46-11628D65F04C}" type="presOf" srcId="{AC6AB864-65C0-4226-B636-818A17DE5DBD}" destId="{EEDF27F6-0B18-4AF1-8032-E5C43E61852C}" srcOrd="0" destOrd="0" presId="urn:microsoft.com/office/officeart/2005/8/layout/hList1"/>
    <dgm:cxn modelId="{C2FF9341-5315-4168-8C81-ECA70FA2EDF4}" type="presOf" srcId="{E3629894-5B80-4904-9644-87746139274E}" destId="{9D92AF06-6443-4C70-91E9-1B9817915D6B}" srcOrd="0" destOrd="3" presId="urn:microsoft.com/office/officeart/2005/8/layout/hList1"/>
    <dgm:cxn modelId="{180E2543-16BF-4EC5-90A1-B72AF18D9B01}" srcId="{DBBF5067-D2B7-42A8-AC44-4EDF04703C6C}" destId="{E412B38F-3939-41D5-A662-8884F268132A}" srcOrd="0" destOrd="0" parTransId="{12814EE5-7DC7-4DE3-B44D-5FACF6B071B4}" sibTransId="{A520407D-FF51-4441-BC22-A3C89C0B74FB}"/>
    <dgm:cxn modelId="{71BD6344-574E-4F1B-A312-55C15B7DC0FA}" type="presOf" srcId="{85EB5932-BE9B-481E-BBCA-909E567D55A0}" destId="{286AEA33-37F5-47C2-A39B-2D32AF8ED4B0}" srcOrd="0" destOrd="1" presId="urn:microsoft.com/office/officeart/2005/8/layout/hList1"/>
    <dgm:cxn modelId="{DD61DA66-7CFF-4F06-9C85-8F41E3B33D74}" type="presOf" srcId="{7CE7D6D2-D39D-4772-A94C-940F6FD70BA0}" destId="{286AEA33-37F5-47C2-A39B-2D32AF8ED4B0}" srcOrd="0" destOrd="0" presId="urn:microsoft.com/office/officeart/2005/8/layout/hList1"/>
    <dgm:cxn modelId="{E0F54648-6A54-46CF-A256-1B14A3888706}" type="presOf" srcId="{82CA92AF-6B12-449F-B13D-E638BB99CF44}" destId="{36DC5623-7DAD-47E7-8A4A-880237119A9C}" srcOrd="0" destOrd="3" presId="urn:microsoft.com/office/officeart/2005/8/layout/hList1"/>
    <dgm:cxn modelId="{0C4C3A4B-186A-449A-A6C3-95F61EF45D64}" type="presOf" srcId="{38981BBC-672E-4E8B-9E9C-640299223287}" destId="{B6CE59EE-2734-413A-8A74-FF480C101972}" srcOrd="0" destOrd="0" presId="urn:microsoft.com/office/officeart/2005/8/layout/hList1"/>
    <dgm:cxn modelId="{854FC94B-B64D-45C7-82DF-C297EA160CC7}" type="presOf" srcId="{B4480EBF-81A4-45C7-BDDD-ED5E76A96F67}" destId="{887A9B2E-FAC3-4031-9236-2A0AB3CE5813}" srcOrd="0" destOrd="0" presId="urn:microsoft.com/office/officeart/2005/8/layout/hList1"/>
    <dgm:cxn modelId="{4F96846D-A920-4908-BA96-9A33ED7C255E}" type="presOf" srcId="{A16D8C10-2C47-43AE-A329-66033D655B71}" destId="{A80C7B70-B064-48CA-BB25-A29FE3974044}" srcOrd="0" destOrd="1" presId="urn:microsoft.com/office/officeart/2005/8/layout/hList1"/>
    <dgm:cxn modelId="{30062F71-D05F-4505-A981-E4BFF51677D2}" srcId="{38981BBC-672E-4E8B-9E9C-640299223287}" destId="{A16D8C10-2C47-43AE-A329-66033D655B71}" srcOrd="1" destOrd="0" parTransId="{D7FA19E7-1233-4A77-99CD-518588281756}" sibTransId="{5ACBEA29-AB90-4F8A-BA77-2EB06E02CE01}"/>
    <dgm:cxn modelId="{0F05EB51-C79A-484C-863B-33BFED213174}" srcId="{B4480EBF-81A4-45C7-BDDD-ED5E76A96F67}" destId="{DBBF5067-D2B7-42A8-AC44-4EDF04703C6C}" srcOrd="3" destOrd="0" parTransId="{53B37B64-8458-4D04-A375-995702D79ECD}" sibTransId="{023854C9-B085-420C-9103-2C15C201AA8D}"/>
    <dgm:cxn modelId="{115EFD77-C13B-4DC0-9091-B9F513502A68}" type="presOf" srcId="{F3AFF664-6FBB-4E37-BFF2-86AFDED84BD4}" destId="{36DC5623-7DAD-47E7-8A4A-880237119A9C}" srcOrd="0" destOrd="1" presId="urn:microsoft.com/office/officeart/2005/8/layout/hList1"/>
    <dgm:cxn modelId="{D4BC9459-2C72-4C2F-8F45-5A48F1CDC3A2}" type="presOf" srcId="{00E60BA9-06DD-4E7C-BFB5-69B8AA0EE086}" destId="{DAF17D8B-78A3-46E6-BC15-3C10FBB88284}" srcOrd="0" destOrd="0" presId="urn:microsoft.com/office/officeart/2005/8/layout/hList1"/>
    <dgm:cxn modelId="{180DE25A-3A73-4835-B6E3-C64CEDD422C0}" type="presOf" srcId="{50D21550-8727-46D0-8E9A-FAFBAE68131E}" destId="{C9C8E5A7-FC7B-4E7B-BA6E-3EC0E4434009}" srcOrd="0" destOrd="0" presId="urn:microsoft.com/office/officeart/2005/8/layout/hList1"/>
    <dgm:cxn modelId="{E817868E-2D1F-44D3-8D5A-AAD8E0B6930A}" srcId="{DBBF5067-D2B7-42A8-AC44-4EDF04703C6C}" destId="{F3AFF664-6FBB-4E37-BFF2-86AFDED84BD4}" srcOrd="1" destOrd="0" parTransId="{5A797275-4D57-42DD-AB10-2621A2E64F61}" sibTransId="{D21E1543-8E88-4AC1-8D32-0FA956B3BD0B}"/>
    <dgm:cxn modelId="{1EBBFB95-A3D5-40C7-B81A-B657E6EA64D2}" srcId="{38981BBC-672E-4E8B-9E9C-640299223287}" destId="{E19B89CD-629F-4CAB-97A8-54A9C40E566A}" srcOrd="2" destOrd="0" parTransId="{A112C955-A326-4D05-A8B1-AA0E8674F87F}" sibTransId="{D5044899-7390-4CCF-9E2D-8AA113779A1A}"/>
    <dgm:cxn modelId="{5A95D59F-DCEE-488F-8ED1-B5F5E6E04CF0}" type="presOf" srcId="{9939EB5F-3314-47DC-B9B1-9E00340051EB}" destId="{286AEA33-37F5-47C2-A39B-2D32AF8ED4B0}" srcOrd="0" destOrd="2" presId="urn:microsoft.com/office/officeart/2005/8/layout/hList1"/>
    <dgm:cxn modelId="{6D5327A4-3235-4999-BF81-48F9D352B39F}" type="presOf" srcId="{DBBF5067-D2B7-42A8-AC44-4EDF04703C6C}" destId="{8F053DE3-CBF4-486D-9CB3-6AA983CFF62D}" srcOrd="0" destOrd="0" presId="urn:microsoft.com/office/officeart/2005/8/layout/hList1"/>
    <dgm:cxn modelId="{301132A4-148E-40E3-84AB-A7F15DB1F6EF}" srcId="{C49A544F-A8A5-4145-802D-F20E2B3B3B12}" destId="{CEC679A7-3260-40C7-84FA-DBA95BE54C2D}" srcOrd="3" destOrd="0" parTransId="{3C8DAF3A-12DD-456E-B680-DF239A7F07EF}" sibTransId="{76817463-1D6E-45A7-8382-AB36E941AAAB}"/>
    <dgm:cxn modelId="{B06FE8A5-AC36-424A-92AD-1C95F0F003E0}" srcId="{AC6AB864-65C0-4226-B636-818A17DE5DBD}" destId="{C48ED6FE-5650-4506-A0AF-C7BE7B1DE249}" srcOrd="0" destOrd="0" parTransId="{3EDF4C0E-1B6F-4A73-A001-1256E55C56E2}" sibTransId="{1D160497-B417-4476-BE32-30F9FB3D1A96}"/>
    <dgm:cxn modelId="{383733A6-759E-41F4-B7A3-5FD45A8CDE6B}" type="presOf" srcId="{C48ED6FE-5650-4506-A0AF-C7BE7B1DE249}" destId="{9D92AF06-6443-4C70-91E9-1B9817915D6B}" srcOrd="0" destOrd="0" presId="urn:microsoft.com/office/officeart/2005/8/layout/hList1"/>
    <dgm:cxn modelId="{7BB503AA-8934-4A60-A523-3C6E8CB3952A}" type="presOf" srcId="{CEC679A7-3260-40C7-84FA-DBA95BE54C2D}" destId="{C861E067-8297-47E1-A0BC-575FD5325F82}" srcOrd="0" destOrd="3" presId="urn:microsoft.com/office/officeart/2005/8/layout/hList1"/>
    <dgm:cxn modelId="{5054D9AF-5D49-4276-BF7F-7D7826CB2F5F}" srcId="{B4480EBF-81A4-45C7-BDDD-ED5E76A96F67}" destId="{50D21550-8727-46D0-8E9A-FAFBAE68131E}" srcOrd="2" destOrd="0" parTransId="{430E1069-F0FE-442A-BC24-E2252AAB6D57}" sibTransId="{17606D3C-D7CC-4A4C-BB57-EE3F6A4B3DF6}"/>
    <dgm:cxn modelId="{8F6B69B3-F525-49EA-8C78-70B6436D6268}" type="presOf" srcId="{9F3F4C5E-8AAF-4C03-9686-B1ACFFEA1DB5}" destId="{C861E067-8297-47E1-A0BC-575FD5325F82}" srcOrd="0" destOrd="0" presId="urn:microsoft.com/office/officeart/2005/8/layout/hList1"/>
    <dgm:cxn modelId="{84D711B4-4C43-40D1-B4FA-31D7339C998C}" srcId="{00E60BA9-06DD-4E7C-BFB5-69B8AA0EE086}" destId="{7CE7D6D2-D39D-4772-A94C-940F6FD70BA0}" srcOrd="0" destOrd="0" parTransId="{5743E2D2-DAB4-417B-84C6-C8388B51FFD7}" sibTransId="{5B717E84-079B-4BD0-9332-8D4BDAE1BF73}"/>
    <dgm:cxn modelId="{DF7E41B5-FD86-487B-B159-54911C8CFE51}" srcId="{00E60BA9-06DD-4E7C-BFB5-69B8AA0EE086}" destId="{9939EB5F-3314-47DC-B9B1-9E00340051EB}" srcOrd="2" destOrd="0" parTransId="{F695BA48-C5AA-4A42-90E4-0E8730B72DEC}" sibTransId="{FEAFC109-C285-4838-A059-824E846C652B}"/>
    <dgm:cxn modelId="{466708BB-9120-427C-935A-C2B748E713A6}" srcId="{00E60BA9-06DD-4E7C-BFB5-69B8AA0EE086}" destId="{807E13EA-3443-4D7C-9359-4522483751E5}" srcOrd="3" destOrd="0" parTransId="{BCC6F8DA-0311-4558-ADAE-130036CA13CE}" sibTransId="{30ABD0C8-2DAA-4FA2-8CAD-73E2D6DFA90A}"/>
    <dgm:cxn modelId="{72D515BB-177A-4902-9E20-BEC4631B6A36}" srcId="{B4480EBF-81A4-45C7-BDDD-ED5E76A96F67}" destId="{38981BBC-672E-4E8B-9E9C-640299223287}" srcOrd="4" destOrd="0" parTransId="{26EADD23-1092-4DEC-8252-EDD4D60D6F9C}" sibTransId="{72667CB5-DC3D-4EBB-8A88-172CE6C04B84}"/>
    <dgm:cxn modelId="{063E29BF-7E1A-48C2-A27B-B8BA025697FF}" type="presOf" srcId="{E19B89CD-629F-4CAB-97A8-54A9C40E566A}" destId="{A80C7B70-B064-48CA-BB25-A29FE3974044}" srcOrd="0" destOrd="2" presId="urn:microsoft.com/office/officeart/2005/8/layout/hList1"/>
    <dgm:cxn modelId="{59C1ADC2-D01D-4F59-8DDD-B48955F393DF}" type="presOf" srcId="{7D0AF842-0D91-4DAD-B6CA-1BFB11BB6A2E}" destId="{C861E067-8297-47E1-A0BC-575FD5325F82}" srcOrd="0" destOrd="2" presId="urn:microsoft.com/office/officeart/2005/8/layout/hList1"/>
    <dgm:cxn modelId="{E1B2C5C6-2D03-4706-8CF8-E223F524E901}" type="presOf" srcId="{EFBEA6E6-A750-42F6-9AB7-3C9663E84C07}" destId="{3F6024F4-3545-44C1-AE10-2F0D7F763428}" srcOrd="0" destOrd="2" presId="urn:microsoft.com/office/officeart/2005/8/layout/hList1"/>
    <dgm:cxn modelId="{3B9519C9-2A89-4277-A17E-C9509283E98B}" srcId="{B4480EBF-81A4-45C7-BDDD-ED5E76A96F67}" destId="{C49A544F-A8A5-4145-802D-F20E2B3B3B12}" srcOrd="0" destOrd="0" parTransId="{8398B527-4A72-4FC4-8BF1-DCAF47C1E310}" sibTransId="{F4B9173E-073D-4F6A-A186-73E9422F6C43}"/>
    <dgm:cxn modelId="{4786D6D2-0FBB-49D9-92D2-E9BB5044EBE9}" srcId="{C49A544F-A8A5-4145-802D-F20E2B3B3B12}" destId="{7D0AF842-0D91-4DAD-B6CA-1BFB11BB6A2E}" srcOrd="2" destOrd="0" parTransId="{A0BBF860-8FF1-448F-8ADE-BD45FB2079FF}" sibTransId="{27A5C286-F4C8-4E17-B27F-E3B97A99B706}"/>
    <dgm:cxn modelId="{3AEB64D3-E5B3-4B57-9748-116AD8CA52A4}" type="presOf" srcId="{FC8C002C-4499-4FDE-AE44-9F37A43D8B5C}" destId="{3F6024F4-3545-44C1-AE10-2F0D7F763428}" srcOrd="0" destOrd="0" presId="urn:microsoft.com/office/officeart/2005/8/layout/hList1"/>
    <dgm:cxn modelId="{B8B7E6DB-9251-4D11-B8D5-E31A3ACC9192}" srcId="{B4480EBF-81A4-45C7-BDDD-ED5E76A96F67}" destId="{AC6AB864-65C0-4226-B636-818A17DE5DBD}" srcOrd="1" destOrd="0" parTransId="{446CDA2A-A3EC-4667-AD4C-94AB90DBE6AE}" sibTransId="{01131D46-DCFF-4F23-9570-6A7566A61CB7}"/>
    <dgm:cxn modelId="{41AE93DF-688A-4583-A4BD-ECD6CB1C39D8}" type="presOf" srcId="{886E8BE8-A8D0-44C2-B532-87D3CA977A52}" destId="{9D92AF06-6443-4C70-91E9-1B9817915D6B}" srcOrd="0" destOrd="2" presId="urn:microsoft.com/office/officeart/2005/8/layout/hList1"/>
    <dgm:cxn modelId="{FBE84AE1-2ECF-41CB-A796-A79D4225D5F4}" type="presOf" srcId="{F1B21F4A-A200-4DCD-ABCA-5E58D891898C}" destId="{9D92AF06-6443-4C70-91E9-1B9817915D6B}" srcOrd="0" destOrd="1" presId="urn:microsoft.com/office/officeart/2005/8/layout/hList1"/>
    <dgm:cxn modelId="{229CE0E1-C75A-4813-8354-741017B2D1F0}" srcId="{50D21550-8727-46D0-8E9A-FAFBAE68131E}" destId="{FC8C002C-4499-4FDE-AE44-9F37A43D8B5C}" srcOrd="0" destOrd="0" parTransId="{8B680ED8-9618-4B57-9D84-8AE273BB7D51}" sibTransId="{037B121D-DC53-4BB1-820A-2229DDA76BC0}"/>
    <dgm:cxn modelId="{32FC3FE8-3F0D-42D2-9FA2-A43121926A9E}" type="presOf" srcId="{5BC17918-CD60-417B-81CD-68EDD30F1826}" destId="{A80C7B70-B064-48CA-BB25-A29FE3974044}" srcOrd="0" destOrd="3" presId="urn:microsoft.com/office/officeart/2005/8/layout/hList1"/>
    <dgm:cxn modelId="{660B40E9-52EF-41ED-AF35-0AF6AD51E6D2}" type="presOf" srcId="{807E13EA-3443-4D7C-9359-4522483751E5}" destId="{286AEA33-37F5-47C2-A39B-2D32AF8ED4B0}" srcOrd="0" destOrd="3" presId="urn:microsoft.com/office/officeart/2005/8/layout/hList1"/>
    <dgm:cxn modelId="{5496A5EF-881C-471D-8B2A-E4119A78FD1A}" srcId="{DBBF5067-D2B7-42A8-AC44-4EDF04703C6C}" destId="{1F5C276F-6515-4441-801D-C89BDDD70613}" srcOrd="2" destOrd="0" parTransId="{7B6206BF-5227-4455-95E9-6A1F81B81423}" sibTransId="{73F658F8-1381-4FDE-928A-BA402F1E953F}"/>
    <dgm:cxn modelId="{A27036F0-DB4D-47F0-BD24-26509C9DD56A}" srcId="{C49A544F-A8A5-4145-802D-F20E2B3B3B12}" destId="{9F3F4C5E-8AAF-4C03-9686-B1ACFFEA1DB5}" srcOrd="0" destOrd="0" parTransId="{BC2A6EC3-46A2-4D8F-9AAD-988205CDE1F4}" sibTransId="{10E0A81C-0EC6-45A0-BF1B-35D0AB7D1058}"/>
    <dgm:cxn modelId="{A3129DF0-D7E5-4EE9-88F3-7BD4D0C3D193}" srcId="{C49A544F-A8A5-4145-802D-F20E2B3B3B12}" destId="{6602001D-2484-4544-8AA1-4253C79024D7}" srcOrd="1" destOrd="0" parTransId="{76C26A6C-FA58-4210-BFB9-9D071CC2951D}" sibTransId="{32278892-B594-42F7-BC08-1D87F706813F}"/>
    <dgm:cxn modelId="{9897C4F9-2FD8-40F4-B555-0458F6BA423C}" srcId="{AC6AB864-65C0-4226-B636-818A17DE5DBD}" destId="{F1B21F4A-A200-4DCD-ABCA-5E58D891898C}" srcOrd="1" destOrd="0" parTransId="{B8168E1C-75F5-4883-8895-E7075F89F79D}" sibTransId="{A66BE7DA-518E-40CD-8D51-7F9438721046}"/>
    <dgm:cxn modelId="{99BC2588-C2AF-4523-9542-CCA6EA30FC25}" type="presParOf" srcId="{887A9B2E-FAC3-4031-9236-2A0AB3CE5813}" destId="{F93AFD88-2986-4535-86C1-D83CB6A68612}" srcOrd="0" destOrd="0" presId="urn:microsoft.com/office/officeart/2005/8/layout/hList1"/>
    <dgm:cxn modelId="{A4949CCD-E55B-4C5F-B50C-56F99D83AA19}" type="presParOf" srcId="{F93AFD88-2986-4535-86C1-D83CB6A68612}" destId="{1B1CB7F7-ED4E-4692-BEBF-F63F5431E509}" srcOrd="0" destOrd="0" presId="urn:microsoft.com/office/officeart/2005/8/layout/hList1"/>
    <dgm:cxn modelId="{9FA36E02-26CC-4905-BD0E-0D132D758AAD}" type="presParOf" srcId="{F93AFD88-2986-4535-86C1-D83CB6A68612}" destId="{C861E067-8297-47E1-A0BC-575FD5325F82}" srcOrd="1" destOrd="0" presId="urn:microsoft.com/office/officeart/2005/8/layout/hList1"/>
    <dgm:cxn modelId="{E6807F78-133B-483C-A7EA-552616A1A5BF}" type="presParOf" srcId="{887A9B2E-FAC3-4031-9236-2A0AB3CE5813}" destId="{7B0EC9D1-A486-40D4-B378-E476C2F657CD}" srcOrd="1" destOrd="0" presId="urn:microsoft.com/office/officeart/2005/8/layout/hList1"/>
    <dgm:cxn modelId="{136891A5-AE94-4C73-8D28-CCDA76217189}" type="presParOf" srcId="{887A9B2E-FAC3-4031-9236-2A0AB3CE5813}" destId="{E3C5A588-6DE8-4B30-A39D-73B15CB0801D}" srcOrd="2" destOrd="0" presId="urn:microsoft.com/office/officeart/2005/8/layout/hList1"/>
    <dgm:cxn modelId="{6003952B-CAD1-4A08-A848-B55882A32AC1}" type="presParOf" srcId="{E3C5A588-6DE8-4B30-A39D-73B15CB0801D}" destId="{EEDF27F6-0B18-4AF1-8032-E5C43E61852C}" srcOrd="0" destOrd="0" presId="urn:microsoft.com/office/officeart/2005/8/layout/hList1"/>
    <dgm:cxn modelId="{5C0ED8C3-2684-416F-8925-A6B5BA657427}" type="presParOf" srcId="{E3C5A588-6DE8-4B30-A39D-73B15CB0801D}" destId="{9D92AF06-6443-4C70-91E9-1B9817915D6B}" srcOrd="1" destOrd="0" presId="urn:microsoft.com/office/officeart/2005/8/layout/hList1"/>
    <dgm:cxn modelId="{71EA9F5E-4FED-4453-9313-C177F883CBCD}" type="presParOf" srcId="{887A9B2E-FAC3-4031-9236-2A0AB3CE5813}" destId="{E5414CBB-CCD1-4B63-800F-9199E1C2DB15}" srcOrd="3" destOrd="0" presId="urn:microsoft.com/office/officeart/2005/8/layout/hList1"/>
    <dgm:cxn modelId="{A2B67F8D-8D22-4853-9329-0A6724AE34F0}" type="presParOf" srcId="{887A9B2E-FAC3-4031-9236-2A0AB3CE5813}" destId="{58BC1D64-FFFE-412A-876B-E2DD09185E6C}" srcOrd="4" destOrd="0" presId="urn:microsoft.com/office/officeart/2005/8/layout/hList1"/>
    <dgm:cxn modelId="{E5CA8AF0-1E8C-4BC4-A6C1-97CF207BAC4D}" type="presParOf" srcId="{58BC1D64-FFFE-412A-876B-E2DD09185E6C}" destId="{C9C8E5A7-FC7B-4E7B-BA6E-3EC0E4434009}" srcOrd="0" destOrd="0" presId="urn:microsoft.com/office/officeart/2005/8/layout/hList1"/>
    <dgm:cxn modelId="{FA23D7FA-18F3-4C58-B87D-25BB6BEDDD4C}" type="presParOf" srcId="{58BC1D64-FFFE-412A-876B-E2DD09185E6C}" destId="{3F6024F4-3545-44C1-AE10-2F0D7F763428}" srcOrd="1" destOrd="0" presId="urn:microsoft.com/office/officeart/2005/8/layout/hList1"/>
    <dgm:cxn modelId="{D6083AA1-AF37-41D4-BC06-6889602C3F1E}" type="presParOf" srcId="{887A9B2E-FAC3-4031-9236-2A0AB3CE5813}" destId="{101F1058-5E31-403D-A021-2065DBA0C220}" srcOrd="5" destOrd="0" presId="urn:microsoft.com/office/officeart/2005/8/layout/hList1"/>
    <dgm:cxn modelId="{65469484-A80C-465D-9ADD-72A486D32FBD}" type="presParOf" srcId="{887A9B2E-FAC3-4031-9236-2A0AB3CE5813}" destId="{0F40367D-25CB-4013-9526-87663DB63788}" srcOrd="6" destOrd="0" presId="urn:microsoft.com/office/officeart/2005/8/layout/hList1"/>
    <dgm:cxn modelId="{194796A7-E444-464E-BB0E-C16675F81F9B}" type="presParOf" srcId="{0F40367D-25CB-4013-9526-87663DB63788}" destId="{8F053DE3-CBF4-486D-9CB3-6AA983CFF62D}" srcOrd="0" destOrd="0" presId="urn:microsoft.com/office/officeart/2005/8/layout/hList1"/>
    <dgm:cxn modelId="{99719101-B72F-4380-B270-74341DA738D1}" type="presParOf" srcId="{0F40367D-25CB-4013-9526-87663DB63788}" destId="{36DC5623-7DAD-47E7-8A4A-880237119A9C}" srcOrd="1" destOrd="0" presId="urn:microsoft.com/office/officeart/2005/8/layout/hList1"/>
    <dgm:cxn modelId="{DC61A0E9-356A-43F0-BA51-B21F1925C7FE}" type="presParOf" srcId="{887A9B2E-FAC3-4031-9236-2A0AB3CE5813}" destId="{ABD3208E-7942-423C-AECE-1354A80A5718}" srcOrd="7" destOrd="0" presId="urn:microsoft.com/office/officeart/2005/8/layout/hList1"/>
    <dgm:cxn modelId="{34828D0D-1EA2-4FE4-8BD0-618B2D79A41A}" type="presParOf" srcId="{887A9B2E-FAC3-4031-9236-2A0AB3CE5813}" destId="{40672CDC-81E3-4BC3-9628-8FABB284FFF8}" srcOrd="8" destOrd="0" presId="urn:microsoft.com/office/officeart/2005/8/layout/hList1"/>
    <dgm:cxn modelId="{B0F72FDC-D5FE-4F57-86E2-F08A62FC3055}" type="presParOf" srcId="{40672CDC-81E3-4BC3-9628-8FABB284FFF8}" destId="{B6CE59EE-2734-413A-8A74-FF480C101972}" srcOrd="0" destOrd="0" presId="urn:microsoft.com/office/officeart/2005/8/layout/hList1"/>
    <dgm:cxn modelId="{AC325B3F-A78B-4E6A-A1FA-93C155C4439B}" type="presParOf" srcId="{40672CDC-81E3-4BC3-9628-8FABB284FFF8}" destId="{A80C7B70-B064-48CA-BB25-A29FE3974044}" srcOrd="1" destOrd="0" presId="urn:microsoft.com/office/officeart/2005/8/layout/hList1"/>
    <dgm:cxn modelId="{0D5917D1-855A-40C1-8699-F73C443399F3}" type="presParOf" srcId="{887A9B2E-FAC3-4031-9236-2A0AB3CE5813}" destId="{9BF3039C-71FE-4A28-80BE-EC9FDEA4D4A8}" srcOrd="9" destOrd="0" presId="urn:microsoft.com/office/officeart/2005/8/layout/hList1"/>
    <dgm:cxn modelId="{C38939D7-22A0-43DE-8A7E-AAB38F33200F}" type="presParOf" srcId="{887A9B2E-FAC3-4031-9236-2A0AB3CE5813}" destId="{47643FE6-E1DB-4403-9EC3-A7D111911C92}" srcOrd="10" destOrd="0" presId="urn:microsoft.com/office/officeart/2005/8/layout/hList1"/>
    <dgm:cxn modelId="{97F8F7DA-8F8D-4636-8E52-F297799F49DF}" type="presParOf" srcId="{47643FE6-E1DB-4403-9EC3-A7D111911C92}" destId="{DAF17D8B-78A3-46E6-BC15-3C10FBB88284}" srcOrd="0" destOrd="0" presId="urn:microsoft.com/office/officeart/2005/8/layout/hList1"/>
    <dgm:cxn modelId="{4AF80800-CD2A-4F8F-90E5-CB2F97EC14AB}" type="presParOf" srcId="{47643FE6-E1DB-4403-9EC3-A7D111911C92}" destId="{286AEA33-37F5-47C2-A39B-2D32AF8ED4B0}"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4480EBF-81A4-45C7-BDDD-ED5E76A96F67}" type="doc">
      <dgm:prSet loTypeId="urn:microsoft.com/office/officeart/2005/8/layout/hList1" loCatId="list" qsTypeId="urn:microsoft.com/office/officeart/2005/8/quickstyle/3d3" qsCatId="3D" csTypeId="urn:microsoft.com/office/officeart/2005/8/colors/accent0_3" csCatId="mainScheme" phldr="1"/>
      <dgm:spPr/>
      <dgm:t>
        <a:bodyPr/>
        <a:lstStyle/>
        <a:p>
          <a:endParaRPr lang="en-US"/>
        </a:p>
      </dgm:t>
    </dgm:pt>
    <dgm:pt modelId="{C49A544F-A8A5-4145-802D-F20E2B3B3B12}">
      <dgm:prSet phldrT="[Text]"/>
      <dgm:spPr/>
      <dgm:t>
        <a:bodyPr/>
        <a:lstStyle/>
        <a:p>
          <a:r>
            <a:rPr lang="en-US" dirty="0"/>
            <a:t>Select Tests to Include on Reports</a:t>
          </a:r>
        </a:p>
      </dgm:t>
    </dgm:pt>
    <dgm:pt modelId="{8398B527-4A72-4FC4-8BF1-DCAF47C1E310}" type="parTrans" cxnId="{3B9519C9-2A89-4277-A17E-C9509283E98B}">
      <dgm:prSet/>
      <dgm:spPr/>
      <dgm:t>
        <a:bodyPr/>
        <a:lstStyle/>
        <a:p>
          <a:endParaRPr lang="en-US"/>
        </a:p>
      </dgm:t>
    </dgm:pt>
    <dgm:pt modelId="{F4B9173E-073D-4F6A-A186-73E9422F6C43}" type="sibTrans" cxnId="{3B9519C9-2A89-4277-A17E-C9509283E98B}">
      <dgm:prSet/>
      <dgm:spPr/>
      <dgm:t>
        <a:bodyPr/>
        <a:lstStyle/>
        <a:p>
          <a:endParaRPr lang="en-US"/>
        </a:p>
      </dgm:t>
    </dgm:pt>
    <dgm:pt modelId="{9F3F4C5E-8AAF-4C03-9686-B1ACFFEA1DB5}">
      <dgm:prSet phldrT="[Text]"/>
      <dgm:spPr/>
      <dgm:t>
        <a:bodyPr/>
        <a:lstStyle/>
        <a:p>
          <a:pPr>
            <a:buFont typeface="Wingdings" panose="05000000000000000000" pitchFamily="2" charset="2"/>
            <a:buChar char="ü"/>
          </a:pPr>
          <a:r>
            <a:rPr lang="en-US" dirty="0"/>
            <a:t>For teachers</a:t>
          </a:r>
        </a:p>
      </dgm:t>
    </dgm:pt>
    <dgm:pt modelId="{BC2A6EC3-46A2-4D8F-9AAD-988205CDE1F4}" type="parTrans" cxnId="{A27036F0-DB4D-47F0-BD24-26509C9DD56A}">
      <dgm:prSet/>
      <dgm:spPr/>
      <dgm:t>
        <a:bodyPr/>
        <a:lstStyle/>
        <a:p>
          <a:endParaRPr lang="en-US"/>
        </a:p>
      </dgm:t>
    </dgm:pt>
    <dgm:pt modelId="{10E0A81C-0EC6-45A0-BF1B-35D0AB7D1058}" type="sibTrans" cxnId="{A27036F0-DB4D-47F0-BD24-26509C9DD56A}">
      <dgm:prSet/>
      <dgm:spPr/>
      <dgm:t>
        <a:bodyPr/>
        <a:lstStyle/>
        <a:p>
          <a:endParaRPr lang="en-US"/>
        </a:p>
      </dgm:t>
    </dgm:pt>
    <dgm:pt modelId="{6602001D-2484-4544-8AA1-4253C79024D7}">
      <dgm:prSet phldrT="[Text]"/>
      <dgm:spPr/>
      <dgm:t>
        <a:bodyPr/>
        <a:lstStyle/>
        <a:p>
          <a:pPr>
            <a:buFont typeface="Wingdings" panose="05000000000000000000" pitchFamily="2" charset="2"/>
            <a:buChar char="ü"/>
          </a:pPr>
          <a:r>
            <a:rPr lang="en-US" dirty="0"/>
            <a:t>My Settings menu</a:t>
          </a:r>
        </a:p>
      </dgm:t>
    </dgm:pt>
    <dgm:pt modelId="{76C26A6C-FA58-4210-BFB9-9D071CC2951D}" type="parTrans" cxnId="{A3129DF0-D7E5-4EE9-88F3-7BD4D0C3D193}">
      <dgm:prSet/>
      <dgm:spPr/>
      <dgm:t>
        <a:bodyPr/>
        <a:lstStyle/>
        <a:p>
          <a:endParaRPr lang="en-US"/>
        </a:p>
      </dgm:t>
    </dgm:pt>
    <dgm:pt modelId="{32278892-B594-42F7-BC08-1D87F706813F}" type="sibTrans" cxnId="{A3129DF0-D7E5-4EE9-88F3-7BD4D0C3D193}">
      <dgm:prSet/>
      <dgm:spPr/>
      <dgm:t>
        <a:bodyPr/>
        <a:lstStyle/>
        <a:p>
          <a:endParaRPr lang="en-US"/>
        </a:p>
      </dgm:t>
    </dgm:pt>
    <dgm:pt modelId="{50D21550-8727-46D0-8E9A-FAFBAE68131E}">
      <dgm:prSet phldrT="[Text]"/>
      <dgm:spPr/>
      <dgm:t>
        <a:bodyPr/>
        <a:lstStyle/>
        <a:p>
          <a:r>
            <a:rPr lang="en-US" dirty="0"/>
            <a:t>Filter by Test Group</a:t>
          </a:r>
        </a:p>
      </dgm:t>
    </dgm:pt>
    <dgm:pt modelId="{430E1069-F0FE-442A-BC24-E2252AAB6D57}" type="parTrans" cxnId="{5054D9AF-5D49-4276-BF7F-7D7826CB2F5F}">
      <dgm:prSet/>
      <dgm:spPr/>
      <dgm:t>
        <a:bodyPr/>
        <a:lstStyle/>
        <a:p>
          <a:endParaRPr lang="en-US"/>
        </a:p>
      </dgm:t>
    </dgm:pt>
    <dgm:pt modelId="{17606D3C-D7CC-4A4C-BB57-EE3F6A4B3DF6}" type="sibTrans" cxnId="{5054D9AF-5D49-4276-BF7F-7D7826CB2F5F}">
      <dgm:prSet/>
      <dgm:spPr/>
      <dgm:t>
        <a:bodyPr/>
        <a:lstStyle/>
        <a:p>
          <a:endParaRPr lang="en-US"/>
        </a:p>
      </dgm:t>
    </dgm:pt>
    <dgm:pt modelId="{FC8C002C-4499-4FDE-AE44-9F37A43D8B5C}">
      <dgm:prSet/>
      <dgm:spPr/>
      <dgm:t>
        <a:bodyPr/>
        <a:lstStyle/>
        <a:p>
          <a:pPr>
            <a:buFont typeface="Wingdings" panose="05000000000000000000" pitchFamily="2" charset="2"/>
            <a:buChar char="ü"/>
          </a:pPr>
          <a:r>
            <a:rPr lang="en-US" dirty="0"/>
            <a:t>For all users</a:t>
          </a:r>
        </a:p>
      </dgm:t>
    </dgm:pt>
    <dgm:pt modelId="{8B680ED8-9618-4B57-9D84-8AE273BB7D51}" type="parTrans" cxnId="{229CE0E1-C75A-4813-8354-741017B2D1F0}">
      <dgm:prSet/>
      <dgm:spPr/>
      <dgm:t>
        <a:bodyPr/>
        <a:lstStyle/>
        <a:p>
          <a:endParaRPr lang="en-US"/>
        </a:p>
      </dgm:t>
    </dgm:pt>
    <dgm:pt modelId="{037B121D-DC53-4BB1-820A-2229DDA76BC0}" type="sibTrans" cxnId="{229CE0E1-C75A-4813-8354-741017B2D1F0}">
      <dgm:prSet/>
      <dgm:spPr/>
      <dgm:t>
        <a:bodyPr/>
        <a:lstStyle/>
        <a:p>
          <a:endParaRPr lang="en-US"/>
        </a:p>
      </dgm:t>
    </dgm:pt>
    <dgm:pt modelId="{DBBF5067-D2B7-42A8-AC44-4EDF04703C6C}">
      <dgm:prSet phldrT="[Text]"/>
      <dgm:spPr/>
      <dgm:t>
        <a:bodyPr/>
        <a:lstStyle/>
        <a:p>
          <a:r>
            <a:rPr lang="en-US" dirty="0"/>
            <a:t>Filter by Roster</a:t>
          </a:r>
        </a:p>
      </dgm:t>
    </dgm:pt>
    <dgm:pt modelId="{53B37B64-8458-4D04-A375-995702D79ECD}" type="parTrans" cxnId="{0F05EB51-C79A-484C-863B-33BFED213174}">
      <dgm:prSet/>
      <dgm:spPr/>
      <dgm:t>
        <a:bodyPr/>
        <a:lstStyle/>
        <a:p>
          <a:endParaRPr lang="en-US"/>
        </a:p>
      </dgm:t>
    </dgm:pt>
    <dgm:pt modelId="{023854C9-B085-420C-9103-2C15C201AA8D}" type="sibTrans" cxnId="{0F05EB51-C79A-484C-863B-33BFED213174}">
      <dgm:prSet/>
      <dgm:spPr/>
      <dgm:t>
        <a:bodyPr/>
        <a:lstStyle/>
        <a:p>
          <a:endParaRPr lang="en-US"/>
        </a:p>
      </dgm:t>
    </dgm:pt>
    <dgm:pt modelId="{38981BBC-672E-4E8B-9E9C-640299223287}">
      <dgm:prSet phldrT="[Text]"/>
      <dgm:spPr/>
      <dgm:t>
        <a:bodyPr/>
        <a:lstStyle/>
        <a:p>
          <a:r>
            <a:rPr lang="en-US" dirty="0"/>
            <a:t>Filter by Test Reason</a:t>
          </a:r>
        </a:p>
      </dgm:t>
    </dgm:pt>
    <dgm:pt modelId="{26EADD23-1092-4DEC-8252-EDD4D60D6F9C}" type="parTrans" cxnId="{72D515BB-177A-4902-9E20-BEC4631B6A36}">
      <dgm:prSet/>
      <dgm:spPr/>
      <dgm:t>
        <a:bodyPr/>
        <a:lstStyle/>
        <a:p>
          <a:endParaRPr lang="en-US"/>
        </a:p>
      </dgm:t>
    </dgm:pt>
    <dgm:pt modelId="{72667CB5-DC3D-4EBB-8A88-172CE6C04B84}" type="sibTrans" cxnId="{72D515BB-177A-4902-9E20-BEC4631B6A36}">
      <dgm:prSet/>
      <dgm:spPr/>
      <dgm:t>
        <a:bodyPr/>
        <a:lstStyle/>
        <a:p>
          <a:endParaRPr lang="en-US"/>
        </a:p>
      </dgm:t>
    </dgm:pt>
    <dgm:pt modelId="{00E60BA9-06DD-4E7C-BFB5-69B8AA0EE086}">
      <dgm:prSet phldrT="[Text]"/>
      <dgm:spPr/>
      <dgm:t>
        <a:bodyPr/>
        <a:lstStyle/>
        <a:p>
          <a:r>
            <a:rPr lang="en-US" dirty="0"/>
            <a:t>Change Reporting Time Period</a:t>
          </a:r>
        </a:p>
      </dgm:t>
    </dgm:pt>
    <dgm:pt modelId="{9308965F-BF69-46BE-8963-4DB378467D4F}" type="parTrans" cxnId="{68C8671F-BE42-4718-9B87-0D7017F61822}">
      <dgm:prSet/>
      <dgm:spPr/>
      <dgm:t>
        <a:bodyPr/>
        <a:lstStyle/>
        <a:p>
          <a:endParaRPr lang="en-US"/>
        </a:p>
      </dgm:t>
    </dgm:pt>
    <dgm:pt modelId="{559271E8-DAC9-412D-9AE2-B9E7D8C9D7B7}" type="sibTrans" cxnId="{68C8671F-BE42-4718-9B87-0D7017F61822}">
      <dgm:prSet/>
      <dgm:spPr/>
      <dgm:t>
        <a:bodyPr/>
        <a:lstStyle/>
        <a:p>
          <a:endParaRPr lang="en-US"/>
        </a:p>
      </dgm:t>
    </dgm:pt>
    <dgm:pt modelId="{7D0AF842-0D91-4DAD-B6CA-1BFB11BB6A2E}">
      <dgm:prSet phldrT="[Text]"/>
      <dgm:spPr/>
      <dgm:t>
        <a:bodyPr/>
        <a:lstStyle/>
        <a:p>
          <a:pPr>
            <a:buFont typeface="Wingdings" panose="05000000000000000000" pitchFamily="2" charset="2"/>
            <a:buChar char="ü"/>
          </a:pPr>
          <a:r>
            <a:rPr lang="en-US" dirty="0"/>
            <a:t>Omits tests that are NOT relevant to your needs</a:t>
          </a:r>
        </a:p>
      </dgm:t>
    </dgm:pt>
    <dgm:pt modelId="{A0BBF860-8FF1-448F-8ADE-BD45FB2079FF}" type="parTrans" cxnId="{4786D6D2-0FBB-49D9-92D2-E9BB5044EBE9}">
      <dgm:prSet/>
      <dgm:spPr/>
      <dgm:t>
        <a:bodyPr/>
        <a:lstStyle/>
        <a:p>
          <a:endParaRPr lang="en-US"/>
        </a:p>
      </dgm:t>
    </dgm:pt>
    <dgm:pt modelId="{27A5C286-F4C8-4E17-B27F-E3B97A99B706}" type="sibTrans" cxnId="{4786D6D2-0FBB-49D9-92D2-E9BB5044EBE9}">
      <dgm:prSet/>
      <dgm:spPr/>
      <dgm:t>
        <a:bodyPr/>
        <a:lstStyle/>
        <a:p>
          <a:endParaRPr lang="en-US"/>
        </a:p>
      </dgm:t>
    </dgm:pt>
    <dgm:pt modelId="{CEC679A7-3260-40C7-84FA-DBA95BE54C2D}">
      <dgm:prSet phldrT="[Text]"/>
      <dgm:spPr/>
      <dgm:t>
        <a:bodyPr/>
        <a:lstStyle/>
        <a:p>
          <a:pPr>
            <a:buFont typeface="Wingdings" panose="05000000000000000000" pitchFamily="2" charset="2"/>
            <a:buChar char="ü"/>
          </a:pPr>
          <a:r>
            <a:rPr lang="en-US" dirty="0"/>
            <a:t>Setting will persist until you change it</a:t>
          </a:r>
        </a:p>
      </dgm:t>
    </dgm:pt>
    <dgm:pt modelId="{3C8DAF3A-12DD-456E-B680-DF239A7F07EF}" type="parTrans" cxnId="{301132A4-148E-40E3-84AB-A7F15DB1F6EF}">
      <dgm:prSet/>
      <dgm:spPr/>
      <dgm:t>
        <a:bodyPr/>
        <a:lstStyle/>
        <a:p>
          <a:endParaRPr lang="en-US"/>
        </a:p>
      </dgm:t>
    </dgm:pt>
    <dgm:pt modelId="{76817463-1D6E-45A7-8382-AB36E941AAAB}" type="sibTrans" cxnId="{301132A4-148E-40E3-84AB-A7F15DB1F6EF}">
      <dgm:prSet/>
      <dgm:spPr/>
      <dgm:t>
        <a:bodyPr/>
        <a:lstStyle/>
        <a:p>
          <a:endParaRPr lang="en-US"/>
        </a:p>
      </dgm:t>
    </dgm:pt>
    <dgm:pt modelId="{56C8A507-0D3D-4613-8058-17DEE5DC5A6C}">
      <dgm:prSet phldrT="[Text]"/>
      <dgm:spPr/>
      <dgm:t>
        <a:bodyPr/>
        <a:lstStyle/>
        <a:p>
          <a:pPr>
            <a:buFont typeface="Wingdings" panose="05000000000000000000" pitchFamily="2" charset="2"/>
            <a:buChar char="ü"/>
          </a:pPr>
          <a:r>
            <a:rPr lang="en-US" dirty="0"/>
            <a:t>Filter panel</a:t>
          </a:r>
        </a:p>
      </dgm:t>
    </dgm:pt>
    <dgm:pt modelId="{D50553D1-3C17-4C3F-9773-36B6DC2C88AD}" type="parTrans" cxnId="{8D1C910C-1857-4BE1-89C0-DD89ACA95FC8}">
      <dgm:prSet/>
      <dgm:spPr/>
      <dgm:t>
        <a:bodyPr/>
        <a:lstStyle/>
        <a:p>
          <a:endParaRPr lang="en-US"/>
        </a:p>
      </dgm:t>
    </dgm:pt>
    <dgm:pt modelId="{4244C510-0FC5-4F4C-9705-2A3452CC9B7D}" type="sibTrans" cxnId="{8D1C910C-1857-4BE1-89C0-DD89ACA95FC8}">
      <dgm:prSet/>
      <dgm:spPr/>
      <dgm:t>
        <a:bodyPr/>
        <a:lstStyle/>
        <a:p>
          <a:endParaRPr lang="en-US"/>
        </a:p>
      </dgm:t>
    </dgm:pt>
    <dgm:pt modelId="{EFBEA6E6-A750-42F6-9AB7-3C9663E84C07}">
      <dgm:prSet phldrT="[Text]"/>
      <dgm:spPr/>
      <dgm:t>
        <a:bodyPr/>
        <a:lstStyle/>
        <a:p>
          <a:pPr>
            <a:buFont typeface="Wingdings" panose="05000000000000000000" pitchFamily="2" charset="2"/>
            <a:buChar char="ü"/>
          </a:pPr>
          <a:r>
            <a:rPr lang="en-US" dirty="0"/>
            <a:t>Temporarily hides selected tests in all reports</a:t>
          </a:r>
        </a:p>
      </dgm:t>
    </dgm:pt>
    <dgm:pt modelId="{54C527E2-039E-46CC-83D0-C941A69206AA}" type="parTrans" cxnId="{E44EC12F-A73E-43B2-9B12-78CC243D2E70}">
      <dgm:prSet/>
      <dgm:spPr/>
      <dgm:t>
        <a:bodyPr/>
        <a:lstStyle/>
        <a:p>
          <a:endParaRPr lang="en-US"/>
        </a:p>
      </dgm:t>
    </dgm:pt>
    <dgm:pt modelId="{2B3C8B78-38A1-48EB-B246-B9DB78E78E05}" type="sibTrans" cxnId="{E44EC12F-A73E-43B2-9B12-78CC243D2E70}">
      <dgm:prSet/>
      <dgm:spPr/>
      <dgm:t>
        <a:bodyPr/>
        <a:lstStyle/>
        <a:p>
          <a:endParaRPr lang="en-US"/>
        </a:p>
      </dgm:t>
    </dgm:pt>
    <dgm:pt modelId="{E412B38F-3939-41D5-A662-8884F268132A}">
      <dgm:prSet/>
      <dgm:spPr/>
      <dgm:t>
        <a:bodyPr/>
        <a:lstStyle/>
        <a:p>
          <a:pPr>
            <a:buFont typeface="Wingdings" panose="05000000000000000000" pitchFamily="2" charset="2"/>
            <a:buChar char="ü"/>
          </a:pPr>
          <a:r>
            <a:rPr lang="en-US" dirty="0"/>
            <a:t>For teachers</a:t>
          </a:r>
        </a:p>
      </dgm:t>
    </dgm:pt>
    <dgm:pt modelId="{12814EE5-7DC7-4DE3-B44D-5FACF6B071B4}" type="parTrans" cxnId="{180E2543-16BF-4EC5-90A1-B72AF18D9B01}">
      <dgm:prSet/>
      <dgm:spPr/>
      <dgm:t>
        <a:bodyPr/>
        <a:lstStyle/>
        <a:p>
          <a:endParaRPr lang="en-US"/>
        </a:p>
      </dgm:t>
    </dgm:pt>
    <dgm:pt modelId="{A520407D-FF51-4441-BC22-A3C89C0B74FB}" type="sibTrans" cxnId="{180E2543-16BF-4EC5-90A1-B72AF18D9B01}">
      <dgm:prSet/>
      <dgm:spPr/>
      <dgm:t>
        <a:bodyPr/>
        <a:lstStyle/>
        <a:p>
          <a:endParaRPr lang="en-US"/>
        </a:p>
      </dgm:t>
    </dgm:pt>
    <dgm:pt modelId="{F3AFF664-6FBB-4E37-BFF2-86AFDED84BD4}">
      <dgm:prSet phldrT="[Text]"/>
      <dgm:spPr/>
      <dgm:t>
        <a:bodyPr/>
        <a:lstStyle/>
        <a:p>
          <a:pPr>
            <a:buFont typeface="Wingdings" panose="05000000000000000000" pitchFamily="2" charset="2"/>
            <a:buChar char="ü"/>
          </a:pPr>
          <a:r>
            <a:rPr lang="en-US" dirty="0"/>
            <a:t>Filter panel</a:t>
          </a:r>
        </a:p>
      </dgm:t>
    </dgm:pt>
    <dgm:pt modelId="{5A797275-4D57-42DD-AB10-2621A2E64F61}" type="parTrans" cxnId="{E817868E-2D1F-44D3-8D5A-AAD8E0B6930A}">
      <dgm:prSet/>
      <dgm:spPr/>
      <dgm:t>
        <a:bodyPr/>
        <a:lstStyle/>
        <a:p>
          <a:endParaRPr lang="en-US"/>
        </a:p>
      </dgm:t>
    </dgm:pt>
    <dgm:pt modelId="{D21E1543-8E88-4AC1-8D32-0FA956B3BD0B}" type="sibTrans" cxnId="{E817868E-2D1F-44D3-8D5A-AAD8E0B6930A}">
      <dgm:prSet/>
      <dgm:spPr/>
      <dgm:t>
        <a:bodyPr/>
        <a:lstStyle/>
        <a:p>
          <a:endParaRPr lang="en-US"/>
        </a:p>
      </dgm:t>
    </dgm:pt>
    <dgm:pt modelId="{1F5C276F-6515-4441-801D-C89BDDD70613}">
      <dgm:prSet phldrT="[Text]"/>
      <dgm:spPr/>
      <dgm:t>
        <a:bodyPr/>
        <a:lstStyle/>
        <a:p>
          <a:pPr>
            <a:buFont typeface="Wingdings" panose="05000000000000000000" pitchFamily="2" charset="2"/>
            <a:buChar char="ü"/>
          </a:pPr>
          <a:r>
            <a:rPr lang="en-US" dirty="0"/>
            <a:t>Temporarily hides selected classes in all reports</a:t>
          </a:r>
        </a:p>
      </dgm:t>
    </dgm:pt>
    <dgm:pt modelId="{7B6206BF-5227-4455-95E9-6A1F81B81423}" type="parTrans" cxnId="{5496A5EF-881C-471D-8B2A-E4119A78FD1A}">
      <dgm:prSet/>
      <dgm:spPr/>
      <dgm:t>
        <a:bodyPr/>
        <a:lstStyle/>
        <a:p>
          <a:endParaRPr lang="en-US"/>
        </a:p>
      </dgm:t>
    </dgm:pt>
    <dgm:pt modelId="{73F658F8-1381-4FDE-928A-BA402F1E953F}" type="sibTrans" cxnId="{5496A5EF-881C-471D-8B2A-E4119A78FD1A}">
      <dgm:prSet/>
      <dgm:spPr/>
      <dgm:t>
        <a:bodyPr/>
        <a:lstStyle/>
        <a:p>
          <a:endParaRPr lang="en-US"/>
        </a:p>
      </dgm:t>
    </dgm:pt>
    <dgm:pt modelId="{82CA92AF-6B12-449F-B13D-E638BB99CF44}">
      <dgm:prSet phldrT="[Text]"/>
      <dgm:spPr/>
      <dgm:t>
        <a:bodyPr/>
        <a:lstStyle/>
        <a:p>
          <a:pPr>
            <a:buFont typeface="Wingdings" panose="05000000000000000000" pitchFamily="2" charset="2"/>
            <a:buChar char="ü"/>
          </a:pPr>
          <a:r>
            <a:rPr lang="en-US" dirty="0"/>
            <a:t>Filter resets when you log out</a:t>
          </a:r>
        </a:p>
      </dgm:t>
    </dgm:pt>
    <dgm:pt modelId="{06A85F95-95C1-4104-A414-74A02891F380}" type="parTrans" cxnId="{A2C2222E-6F99-443A-A312-A51A3623A224}">
      <dgm:prSet/>
      <dgm:spPr/>
      <dgm:t>
        <a:bodyPr/>
        <a:lstStyle/>
        <a:p>
          <a:endParaRPr lang="en-US"/>
        </a:p>
      </dgm:t>
    </dgm:pt>
    <dgm:pt modelId="{808519EE-DA2E-4112-BC7C-6988D786EE42}" type="sibTrans" cxnId="{A2C2222E-6F99-443A-A312-A51A3623A224}">
      <dgm:prSet/>
      <dgm:spPr/>
      <dgm:t>
        <a:bodyPr/>
        <a:lstStyle/>
        <a:p>
          <a:endParaRPr lang="en-US"/>
        </a:p>
      </dgm:t>
    </dgm:pt>
    <dgm:pt modelId="{7CE7D6D2-D39D-4772-A94C-940F6FD70BA0}">
      <dgm:prSet/>
      <dgm:spPr/>
      <dgm:t>
        <a:bodyPr/>
        <a:lstStyle/>
        <a:p>
          <a:r>
            <a:rPr lang="en-US" dirty="0"/>
            <a:t>For all users</a:t>
          </a:r>
        </a:p>
      </dgm:t>
    </dgm:pt>
    <dgm:pt modelId="{5743E2D2-DAB4-417B-84C6-C8388B51FFD7}" type="parTrans" cxnId="{84D711B4-4C43-40D1-B4FA-31D7339C998C}">
      <dgm:prSet/>
      <dgm:spPr/>
      <dgm:t>
        <a:bodyPr/>
        <a:lstStyle/>
        <a:p>
          <a:endParaRPr lang="en-US"/>
        </a:p>
      </dgm:t>
    </dgm:pt>
    <dgm:pt modelId="{5B717E84-079B-4BD0-9332-8D4BDAE1BF73}" type="sibTrans" cxnId="{84D711B4-4C43-40D1-B4FA-31D7339C998C}">
      <dgm:prSet/>
      <dgm:spPr/>
      <dgm:t>
        <a:bodyPr/>
        <a:lstStyle/>
        <a:p>
          <a:endParaRPr lang="en-US"/>
        </a:p>
      </dgm:t>
    </dgm:pt>
    <dgm:pt modelId="{85EB5932-BE9B-481E-BBCA-909E567D55A0}">
      <dgm:prSet phldrT="[Text]"/>
      <dgm:spPr/>
      <dgm:t>
        <a:bodyPr/>
        <a:lstStyle/>
        <a:p>
          <a:r>
            <a:rPr lang="en-US" dirty="0"/>
            <a:t>My Settings menu</a:t>
          </a:r>
        </a:p>
      </dgm:t>
    </dgm:pt>
    <dgm:pt modelId="{26BAB269-723C-41F7-B035-3D61B4AAA42B}" type="parTrans" cxnId="{B67BDE1C-B1E1-4E2C-A79B-88F8C11DACEF}">
      <dgm:prSet/>
      <dgm:spPr/>
      <dgm:t>
        <a:bodyPr/>
        <a:lstStyle/>
        <a:p>
          <a:endParaRPr lang="en-US"/>
        </a:p>
      </dgm:t>
    </dgm:pt>
    <dgm:pt modelId="{4C023D94-2662-49BE-A00C-E76840F51768}" type="sibTrans" cxnId="{B67BDE1C-B1E1-4E2C-A79B-88F8C11DACEF}">
      <dgm:prSet/>
      <dgm:spPr/>
      <dgm:t>
        <a:bodyPr/>
        <a:lstStyle/>
        <a:p>
          <a:endParaRPr lang="en-US"/>
        </a:p>
      </dgm:t>
    </dgm:pt>
    <dgm:pt modelId="{9939EB5F-3314-47DC-B9B1-9E00340051EB}">
      <dgm:prSet phldrT="[Text]"/>
      <dgm:spPr/>
      <dgm:t>
        <a:bodyPr/>
        <a:lstStyle/>
        <a:p>
          <a:r>
            <a:rPr lang="en-US" dirty="0"/>
            <a:t>School Year and Current or Past Students; allows you to view previous year’s results for current OR past students</a:t>
          </a:r>
        </a:p>
      </dgm:t>
    </dgm:pt>
    <dgm:pt modelId="{F695BA48-C5AA-4A42-90E4-0E8730B72DEC}" type="parTrans" cxnId="{DF7E41B5-FD86-487B-B159-54911C8CFE51}">
      <dgm:prSet/>
      <dgm:spPr/>
      <dgm:t>
        <a:bodyPr/>
        <a:lstStyle/>
        <a:p>
          <a:endParaRPr lang="en-US"/>
        </a:p>
      </dgm:t>
    </dgm:pt>
    <dgm:pt modelId="{FEAFC109-C285-4838-A059-824E846C652B}" type="sibTrans" cxnId="{DF7E41B5-FD86-487B-B159-54911C8CFE51}">
      <dgm:prSet/>
      <dgm:spPr/>
      <dgm:t>
        <a:bodyPr/>
        <a:lstStyle/>
        <a:p>
          <a:endParaRPr lang="en-US"/>
        </a:p>
      </dgm:t>
    </dgm:pt>
    <dgm:pt modelId="{807E13EA-3443-4D7C-9359-4522483751E5}">
      <dgm:prSet phldrT="[Text]"/>
      <dgm:spPr/>
      <dgm:t>
        <a:bodyPr/>
        <a:lstStyle/>
        <a:p>
          <a:r>
            <a:rPr lang="en-US" dirty="0"/>
            <a:t>Setting resets when you log out</a:t>
          </a:r>
        </a:p>
      </dgm:t>
    </dgm:pt>
    <dgm:pt modelId="{BCC6F8DA-0311-4558-ADAE-130036CA13CE}" type="parTrans" cxnId="{466708BB-9120-427C-935A-C2B748E713A6}">
      <dgm:prSet/>
      <dgm:spPr/>
      <dgm:t>
        <a:bodyPr/>
        <a:lstStyle/>
        <a:p>
          <a:endParaRPr lang="en-US"/>
        </a:p>
      </dgm:t>
    </dgm:pt>
    <dgm:pt modelId="{30ABD0C8-2DAA-4FA2-8CAD-73E2D6DFA90A}" type="sibTrans" cxnId="{466708BB-9120-427C-935A-C2B748E713A6}">
      <dgm:prSet/>
      <dgm:spPr/>
      <dgm:t>
        <a:bodyPr/>
        <a:lstStyle/>
        <a:p>
          <a:endParaRPr lang="en-US"/>
        </a:p>
      </dgm:t>
    </dgm:pt>
    <dgm:pt modelId="{AC6AB864-65C0-4226-B636-818A17DE5DBD}">
      <dgm:prSet phldrT="[Text]"/>
      <dgm:spPr/>
      <dgm:t>
        <a:bodyPr/>
        <a:lstStyle/>
        <a:p>
          <a:r>
            <a:rPr lang="en-US" dirty="0"/>
            <a:t>Use Teachers’ Test Selections</a:t>
          </a:r>
        </a:p>
      </dgm:t>
    </dgm:pt>
    <dgm:pt modelId="{446CDA2A-A3EC-4667-AD4C-94AB90DBE6AE}" type="parTrans" cxnId="{B8B7E6DB-9251-4D11-B8D5-E31A3ACC9192}">
      <dgm:prSet/>
      <dgm:spPr/>
      <dgm:t>
        <a:bodyPr/>
        <a:lstStyle/>
        <a:p>
          <a:endParaRPr lang="en-US"/>
        </a:p>
      </dgm:t>
    </dgm:pt>
    <dgm:pt modelId="{01131D46-DCFF-4F23-9570-6A7566A61CB7}" type="sibTrans" cxnId="{B8B7E6DB-9251-4D11-B8D5-E31A3ACC9192}">
      <dgm:prSet/>
      <dgm:spPr/>
      <dgm:t>
        <a:bodyPr/>
        <a:lstStyle/>
        <a:p>
          <a:endParaRPr lang="en-US"/>
        </a:p>
      </dgm:t>
    </dgm:pt>
    <dgm:pt modelId="{C48ED6FE-5650-4506-A0AF-C7BE7B1DE249}">
      <dgm:prSet/>
      <dgm:spPr/>
      <dgm:t>
        <a:bodyPr/>
        <a:lstStyle/>
        <a:p>
          <a:pPr>
            <a:buFont typeface="Wingdings" panose="05000000000000000000" pitchFamily="2" charset="2"/>
            <a:buChar char="ü"/>
          </a:pPr>
          <a:r>
            <a:rPr lang="en-US" dirty="0"/>
            <a:t>For school, district, and state users</a:t>
          </a:r>
        </a:p>
      </dgm:t>
    </dgm:pt>
    <dgm:pt modelId="{3EDF4C0E-1B6F-4A73-A001-1256E55C56E2}" type="parTrans" cxnId="{B06FE8A5-AC36-424A-92AD-1C95F0F003E0}">
      <dgm:prSet/>
      <dgm:spPr/>
      <dgm:t>
        <a:bodyPr/>
        <a:lstStyle/>
        <a:p>
          <a:endParaRPr lang="en-US"/>
        </a:p>
      </dgm:t>
    </dgm:pt>
    <dgm:pt modelId="{1D160497-B417-4476-BE32-30F9FB3D1A96}" type="sibTrans" cxnId="{B06FE8A5-AC36-424A-92AD-1C95F0F003E0}">
      <dgm:prSet/>
      <dgm:spPr/>
      <dgm:t>
        <a:bodyPr/>
        <a:lstStyle/>
        <a:p>
          <a:endParaRPr lang="en-US"/>
        </a:p>
      </dgm:t>
    </dgm:pt>
    <dgm:pt modelId="{F1B21F4A-A200-4DCD-ABCA-5E58D891898C}">
      <dgm:prSet phldrT="[Text]"/>
      <dgm:spPr/>
      <dgm:t>
        <a:bodyPr/>
        <a:lstStyle/>
        <a:p>
          <a:pPr>
            <a:buFont typeface="Wingdings" panose="05000000000000000000" pitchFamily="2" charset="2"/>
            <a:buChar char="ü"/>
          </a:pPr>
          <a:r>
            <a:rPr lang="en-US" dirty="0"/>
            <a:t>My Settings menu</a:t>
          </a:r>
        </a:p>
      </dgm:t>
    </dgm:pt>
    <dgm:pt modelId="{B8168E1C-75F5-4883-8895-E7075F89F79D}" type="parTrans" cxnId="{9897C4F9-2FD8-40F4-B555-0458F6BA423C}">
      <dgm:prSet/>
      <dgm:spPr/>
      <dgm:t>
        <a:bodyPr/>
        <a:lstStyle/>
        <a:p>
          <a:endParaRPr lang="en-US"/>
        </a:p>
      </dgm:t>
    </dgm:pt>
    <dgm:pt modelId="{A66BE7DA-518E-40CD-8D51-7F9438721046}" type="sibTrans" cxnId="{9897C4F9-2FD8-40F4-B555-0458F6BA423C}">
      <dgm:prSet/>
      <dgm:spPr/>
      <dgm:t>
        <a:bodyPr/>
        <a:lstStyle/>
        <a:p>
          <a:endParaRPr lang="en-US"/>
        </a:p>
      </dgm:t>
    </dgm:pt>
    <dgm:pt modelId="{886E8BE8-A8D0-44C2-B532-87D3CA977A52}">
      <dgm:prSet phldrT="[Text]"/>
      <dgm:spPr/>
      <dgm:t>
        <a:bodyPr/>
        <a:lstStyle/>
        <a:p>
          <a:pPr>
            <a:buFont typeface="Wingdings" panose="05000000000000000000" pitchFamily="2" charset="2"/>
            <a:buChar char="ü"/>
          </a:pPr>
          <a:r>
            <a:rPr lang="en-US" dirty="0"/>
            <a:t>Omits those teachers’ rosters from the tests the teachers have omitted</a:t>
          </a:r>
        </a:p>
      </dgm:t>
    </dgm:pt>
    <dgm:pt modelId="{6BBBF1C5-5811-479C-BCF0-D4205C9C611A}" type="parTrans" cxnId="{AB2FB004-2355-4823-8541-738A794EBEE3}">
      <dgm:prSet/>
      <dgm:spPr/>
      <dgm:t>
        <a:bodyPr/>
        <a:lstStyle/>
        <a:p>
          <a:endParaRPr lang="en-US"/>
        </a:p>
      </dgm:t>
    </dgm:pt>
    <dgm:pt modelId="{C21DCDC9-381F-4FF0-9AF6-3BA67A1FB065}" type="sibTrans" cxnId="{AB2FB004-2355-4823-8541-738A794EBEE3}">
      <dgm:prSet/>
      <dgm:spPr/>
      <dgm:t>
        <a:bodyPr/>
        <a:lstStyle/>
        <a:p>
          <a:endParaRPr lang="en-US"/>
        </a:p>
      </dgm:t>
    </dgm:pt>
    <dgm:pt modelId="{E3629894-5B80-4904-9644-87746139274E}">
      <dgm:prSet phldrT="[Text]"/>
      <dgm:spPr/>
      <dgm:t>
        <a:bodyPr/>
        <a:lstStyle/>
        <a:p>
          <a:pPr>
            <a:buFont typeface="Wingdings" panose="05000000000000000000" pitchFamily="2" charset="2"/>
            <a:buChar char="ü"/>
          </a:pPr>
          <a:r>
            <a:rPr lang="en-US" dirty="0"/>
            <a:t>Setting will persist until you change it</a:t>
          </a:r>
        </a:p>
      </dgm:t>
    </dgm:pt>
    <dgm:pt modelId="{0A04194D-0C20-41EF-88BB-19ACF1D41E88}" type="parTrans" cxnId="{3DFE2A08-009A-4278-86F3-B8C68E98368F}">
      <dgm:prSet/>
      <dgm:spPr/>
      <dgm:t>
        <a:bodyPr/>
        <a:lstStyle/>
        <a:p>
          <a:endParaRPr lang="en-US"/>
        </a:p>
      </dgm:t>
    </dgm:pt>
    <dgm:pt modelId="{2EA3446B-3554-4B16-881F-1BB24C1388FC}" type="sibTrans" cxnId="{3DFE2A08-009A-4278-86F3-B8C68E98368F}">
      <dgm:prSet/>
      <dgm:spPr/>
      <dgm:t>
        <a:bodyPr/>
        <a:lstStyle/>
        <a:p>
          <a:endParaRPr lang="en-US"/>
        </a:p>
      </dgm:t>
    </dgm:pt>
    <dgm:pt modelId="{69BFF269-C7E8-45A7-B18A-C057149200C8}">
      <dgm:prSet phldrT="[Text]"/>
      <dgm:spPr/>
      <dgm:t>
        <a:bodyPr/>
        <a:lstStyle/>
        <a:p>
          <a:pPr>
            <a:buFont typeface="Wingdings" panose="05000000000000000000" pitchFamily="2" charset="2"/>
            <a:buChar char="ü"/>
          </a:pPr>
          <a:r>
            <a:rPr lang="en-US" dirty="0"/>
            <a:t>Filter resets when you log out</a:t>
          </a:r>
        </a:p>
      </dgm:t>
    </dgm:pt>
    <dgm:pt modelId="{2A989447-1C69-4B04-9267-D49F5D2EF3C2}" type="parTrans" cxnId="{468F875C-2468-494D-8050-11EB00654BF6}">
      <dgm:prSet/>
      <dgm:spPr/>
      <dgm:t>
        <a:bodyPr/>
        <a:lstStyle/>
        <a:p>
          <a:endParaRPr lang="en-US"/>
        </a:p>
      </dgm:t>
    </dgm:pt>
    <dgm:pt modelId="{79EFB0AC-CE9A-4004-A15F-F43FA658C640}" type="sibTrans" cxnId="{468F875C-2468-494D-8050-11EB00654BF6}">
      <dgm:prSet/>
      <dgm:spPr/>
      <dgm:t>
        <a:bodyPr/>
        <a:lstStyle/>
        <a:p>
          <a:endParaRPr lang="en-US"/>
        </a:p>
      </dgm:t>
    </dgm:pt>
    <dgm:pt modelId="{EA5DC238-CD4D-4846-95E9-E473F9E9B45F}">
      <dgm:prSet/>
      <dgm:spPr/>
      <dgm:t>
        <a:bodyPr/>
        <a:lstStyle/>
        <a:p>
          <a:pPr>
            <a:buFont typeface="Wingdings" panose="05000000000000000000" pitchFamily="2" charset="2"/>
            <a:buChar char="ü"/>
          </a:pPr>
          <a:r>
            <a:rPr lang="en-US" dirty="0"/>
            <a:t>For all teachers, school- and district-level users</a:t>
          </a:r>
        </a:p>
      </dgm:t>
    </dgm:pt>
    <dgm:pt modelId="{DFCE9CBA-33C4-44E8-97C9-E3EB72CDF7CE}" type="parTrans" cxnId="{C86B537C-AE35-4644-BF7C-F270899920F1}">
      <dgm:prSet/>
      <dgm:spPr/>
      <dgm:t>
        <a:bodyPr/>
        <a:lstStyle/>
        <a:p>
          <a:endParaRPr lang="en-US"/>
        </a:p>
      </dgm:t>
    </dgm:pt>
    <dgm:pt modelId="{10B1429B-BF45-4115-A2AF-2B44F01D8D5D}" type="sibTrans" cxnId="{C86B537C-AE35-4644-BF7C-F270899920F1}">
      <dgm:prSet/>
      <dgm:spPr/>
      <dgm:t>
        <a:bodyPr/>
        <a:lstStyle/>
        <a:p>
          <a:endParaRPr lang="en-US"/>
        </a:p>
      </dgm:t>
    </dgm:pt>
    <dgm:pt modelId="{0E1C2B25-6687-41EC-973E-6B07484F4696}">
      <dgm:prSet phldrT="[Text]"/>
      <dgm:spPr/>
      <dgm:t>
        <a:bodyPr/>
        <a:lstStyle/>
        <a:p>
          <a:pPr>
            <a:buFont typeface="Wingdings" panose="05000000000000000000" pitchFamily="2" charset="2"/>
            <a:buChar char="ü"/>
          </a:pPr>
          <a:r>
            <a:rPr lang="en-US" dirty="0"/>
            <a:t>Filter panel</a:t>
          </a:r>
        </a:p>
      </dgm:t>
    </dgm:pt>
    <dgm:pt modelId="{700F1F37-7C87-4517-9578-BECF22EEB831}" type="parTrans" cxnId="{86F5C96F-917F-42BF-BD9A-ACFC37204BE9}">
      <dgm:prSet/>
      <dgm:spPr/>
      <dgm:t>
        <a:bodyPr/>
        <a:lstStyle/>
        <a:p>
          <a:endParaRPr lang="en-US"/>
        </a:p>
      </dgm:t>
    </dgm:pt>
    <dgm:pt modelId="{FA36544F-35CB-4F8E-A7B6-19DA045F84C4}" type="sibTrans" cxnId="{86F5C96F-917F-42BF-BD9A-ACFC37204BE9}">
      <dgm:prSet/>
      <dgm:spPr/>
      <dgm:t>
        <a:bodyPr/>
        <a:lstStyle/>
        <a:p>
          <a:endParaRPr lang="en-US"/>
        </a:p>
      </dgm:t>
    </dgm:pt>
    <dgm:pt modelId="{B3C91093-7FC5-4DB5-9AE4-BACA699097B0}">
      <dgm:prSet phldrT="[Text]"/>
      <dgm:spPr/>
      <dgm:t>
        <a:bodyPr/>
        <a:lstStyle/>
        <a:p>
          <a:pPr>
            <a:buFont typeface="Wingdings" panose="05000000000000000000" pitchFamily="2" charset="2"/>
            <a:buChar char="ü"/>
          </a:pPr>
          <a:r>
            <a:rPr lang="en-US" dirty="0"/>
            <a:t>Temporarily displays results from a specific category of test reasons, like Spring or Fall</a:t>
          </a:r>
        </a:p>
      </dgm:t>
    </dgm:pt>
    <dgm:pt modelId="{8A378141-9422-41CE-8008-6B7DD5D90E63}" type="parTrans" cxnId="{19896D14-AAC2-4447-83D2-0D728A177CC2}">
      <dgm:prSet/>
      <dgm:spPr/>
      <dgm:t>
        <a:bodyPr/>
        <a:lstStyle/>
        <a:p>
          <a:endParaRPr lang="en-US"/>
        </a:p>
      </dgm:t>
    </dgm:pt>
    <dgm:pt modelId="{19D8FCD3-FDED-4F5E-9136-E78975946787}" type="sibTrans" cxnId="{19896D14-AAC2-4447-83D2-0D728A177CC2}">
      <dgm:prSet/>
      <dgm:spPr/>
      <dgm:t>
        <a:bodyPr/>
        <a:lstStyle/>
        <a:p>
          <a:endParaRPr lang="en-US"/>
        </a:p>
      </dgm:t>
    </dgm:pt>
    <dgm:pt modelId="{8CF8F8C0-B3E2-4B4E-A7E7-913EB7445363}">
      <dgm:prSet phldrT="[Text]"/>
      <dgm:spPr/>
      <dgm:t>
        <a:bodyPr/>
        <a:lstStyle/>
        <a:p>
          <a:pPr>
            <a:buFont typeface="Wingdings" panose="05000000000000000000" pitchFamily="2" charset="2"/>
            <a:buChar char="ü"/>
          </a:pPr>
          <a:r>
            <a:rPr lang="en-US" dirty="0"/>
            <a:t>Filter resets when you log out</a:t>
          </a:r>
        </a:p>
      </dgm:t>
    </dgm:pt>
    <dgm:pt modelId="{4CA93542-407D-4905-801E-5C95984A5603}" type="parTrans" cxnId="{881930EC-CFD6-442F-A187-91A682EEC0E6}">
      <dgm:prSet/>
      <dgm:spPr/>
      <dgm:t>
        <a:bodyPr/>
        <a:lstStyle/>
        <a:p>
          <a:endParaRPr lang="en-US"/>
        </a:p>
      </dgm:t>
    </dgm:pt>
    <dgm:pt modelId="{B0A07E1F-F660-4754-A4B7-D143469E8E9A}" type="sibTrans" cxnId="{881930EC-CFD6-442F-A187-91A682EEC0E6}">
      <dgm:prSet/>
      <dgm:spPr/>
      <dgm:t>
        <a:bodyPr/>
        <a:lstStyle/>
        <a:p>
          <a:endParaRPr lang="en-US"/>
        </a:p>
      </dgm:t>
    </dgm:pt>
    <dgm:pt modelId="{887A9B2E-FAC3-4031-9236-2A0AB3CE5813}" type="pres">
      <dgm:prSet presAssocID="{B4480EBF-81A4-45C7-BDDD-ED5E76A96F67}" presName="Name0" presStyleCnt="0">
        <dgm:presLayoutVars>
          <dgm:dir/>
          <dgm:animLvl val="lvl"/>
          <dgm:resizeHandles val="exact"/>
        </dgm:presLayoutVars>
      </dgm:prSet>
      <dgm:spPr/>
    </dgm:pt>
    <dgm:pt modelId="{F93AFD88-2986-4535-86C1-D83CB6A68612}" type="pres">
      <dgm:prSet presAssocID="{C49A544F-A8A5-4145-802D-F20E2B3B3B12}" presName="composite" presStyleCnt="0"/>
      <dgm:spPr/>
    </dgm:pt>
    <dgm:pt modelId="{1B1CB7F7-ED4E-4692-BEBF-F63F5431E509}" type="pres">
      <dgm:prSet presAssocID="{C49A544F-A8A5-4145-802D-F20E2B3B3B12}" presName="parTx" presStyleLbl="alignNode1" presStyleIdx="0" presStyleCnt="6">
        <dgm:presLayoutVars>
          <dgm:chMax val="0"/>
          <dgm:chPref val="0"/>
          <dgm:bulletEnabled val="1"/>
        </dgm:presLayoutVars>
      </dgm:prSet>
      <dgm:spPr/>
    </dgm:pt>
    <dgm:pt modelId="{C861E067-8297-47E1-A0BC-575FD5325F82}" type="pres">
      <dgm:prSet presAssocID="{C49A544F-A8A5-4145-802D-F20E2B3B3B12}" presName="desTx" presStyleLbl="alignAccFollowNode1" presStyleIdx="0" presStyleCnt="6">
        <dgm:presLayoutVars>
          <dgm:bulletEnabled val="1"/>
        </dgm:presLayoutVars>
      </dgm:prSet>
      <dgm:spPr/>
    </dgm:pt>
    <dgm:pt modelId="{7B0EC9D1-A486-40D4-B378-E476C2F657CD}" type="pres">
      <dgm:prSet presAssocID="{F4B9173E-073D-4F6A-A186-73E9422F6C43}" presName="space" presStyleCnt="0"/>
      <dgm:spPr/>
    </dgm:pt>
    <dgm:pt modelId="{E3C5A588-6DE8-4B30-A39D-73B15CB0801D}" type="pres">
      <dgm:prSet presAssocID="{AC6AB864-65C0-4226-B636-818A17DE5DBD}" presName="composite" presStyleCnt="0"/>
      <dgm:spPr/>
    </dgm:pt>
    <dgm:pt modelId="{EEDF27F6-0B18-4AF1-8032-E5C43E61852C}" type="pres">
      <dgm:prSet presAssocID="{AC6AB864-65C0-4226-B636-818A17DE5DBD}" presName="parTx" presStyleLbl="alignNode1" presStyleIdx="1" presStyleCnt="6">
        <dgm:presLayoutVars>
          <dgm:chMax val="0"/>
          <dgm:chPref val="0"/>
          <dgm:bulletEnabled val="1"/>
        </dgm:presLayoutVars>
      </dgm:prSet>
      <dgm:spPr/>
    </dgm:pt>
    <dgm:pt modelId="{9D92AF06-6443-4C70-91E9-1B9817915D6B}" type="pres">
      <dgm:prSet presAssocID="{AC6AB864-65C0-4226-B636-818A17DE5DBD}" presName="desTx" presStyleLbl="alignAccFollowNode1" presStyleIdx="1" presStyleCnt="6">
        <dgm:presLayoutVars>
          <dgm:bulletEnabled val="1"/>
        </dgm:presLayoutVars>
      </dgm:prSet>
      <dgm:spPr/>
    </dgm:pt>
    <dgm:pt modelId="{E5414CBB-CCD1-4B63-800F-9199E1C2DB15}" type="pres">
      <dgm:prSet presAssocID="{01131D46-DCFF-4F23-9570-6A7566A61CB7}" presName="space" presStyleCnt="0"/>
      <dgm:spPr/>
    </dgm:pt>
    <dgm:pt modelId="{58BC1D64-FFFE-412A-876B-E2DD09185E6C}" type="pres">
      <dgm:prSet presAssocID="{50D21550-8727-46D0-8E9A-FAFBAE68131E}" presName="composite" presStyleCnt="0"/>
      <dgm:spPr/>
    </dgm:pt>
    <dgm:pt modelId="{C9C8E5A7-FC7B-4E7B-BA6E-3EC0E4434009}" type="pres">
      <dgm:prSet presAssocID="{50D21550-8727-46D0-8E9A-FAFBAE68131E}" presName="parTx" presStyleLbl="alignNode1" presStyleIdx="2" presStyleCnt="6">
        <dgm:presLayoutVars>
          <dgm:chMax val="0"/>
          <dgm:chPref val="0"/>
          <dgm:bulletEnabled val="1"/>
        </dgm:presLayoutVars>
      </dgm:prSet>
      <dgm:spPr/>
    </dgm:pt>
    <dgm:pt modelId="{3F6024F4-3545-44C1-AE10-2F0D7F763428}" type="pres">
      <dgm:prSet presAssocID="{50D21550-8727-46D0-8E9A-FAFBAE68131E}" presName="desTx" presStyleLbl="alignAccFollowNode1" presStyleIdx="2" presStyleCnt="6">
        <dgm:presLayoutVars>
          <dgm:bulletEnabled val="1"/>
        </dgm:presLayoutVars>
      </dgm:prSet>
      <dgm:spPr/>
    </dgm:pt>
    <dgm:pt modelId="{101F1058-5E31-403D-A021-2065DBA0C220}" type="pres">
      <dgm:prSet presAssocID="{17606D3C-D7CC-4A4C-BB57-EE3F6A4B3DF6}" presName="space" presStyleCnt="0"/>
      <dgm:spPr/>
    </dgm:pt>
    <dgm:pt modelId="{0F40367D-25CB-4013-9526-87663DB63788}" type="pres">
      <dgm:prSet presAssocID="{DBBF5067-D2B7-42A8-AC44-4EDF04703C6C}" presName="composite" presStyleCnt="0"/>
      <dgm:spPr/>
    </dgm:pt>
    <dgm:pt modelId="{8F053DE3-CBF4-486D-9CB3-6AA983CFF62D}" type="pres">
      <dgm:prSet presAssocID="{DBBF5067-D2B7-42A8-AC44-4EDF04703C6C}" presName="parTx" presStyleLbl="alignNode1" presStyleIdx="3" presStyleCnt="6">
        <dgm:presLayoutVars>
          <dgm:chMax val="0"/>
          <dgm:chPref val="0"/>
          <dgm:bulletEnabled val="1"/>
        </dgm:presLayoutVars>
      </dgm:prSet>
      <dgm:spPr/>
    </dgm:pt>
    <dgm:pt modelId="{36DC5623-7DAD-47E7-8A4A-880237119A9C}" type="pres">
      <dgm:prSet presAssocID="{DBBF5067-D2B7-42A8-AC44-4EDF04703C6C}" presName="desTx" presStyleLbl="alignAccFollowNode1" presStyleIdx="3" presStyleCnt="6">
        <dgm:presLayoutVars>
          <dgm:bulletEnabled val="1"/>
        </dgm:presLayoutVars>
      </dgm:prSet>
      <dgm:spPr/>
    </dgm:pt>
    <dgm:pt modelId="{ABD3208E-7942-423C-AECE-1354A80A5718}" type="pres">
      <dgm:prSet presAssocID="{023854C9-B085-420C-9103-2C15C201AA8D}" presName="space" presStyleCnt="0"/>
      <dgm:spPr/>
    </dgm:pt>
    <dgm:pt modelId="{40672CDC-81E3-4BC3-9628-8FABB284FFF8}" type="pres">
      <dgm:prSet presAssocID="{38981BBC-672E-4E8B-9E9C-640299223287}" presName="composite" presStyleCnt="0"/>
      <dgm:spPr/>
    </dgm:pt>
    <dgm:pt modelId="{B6CE59EE-2734-413A-8A74-FF480C101972}" type="pres">
      <dgm:prSet presAssocID="{38981BBC-672E-4E8B-9E9C-640299223287}" presName="parTx" presStyleLbl="alignNode1" presStyleIdx="4" presStyleCnt="6">
        <dgm:presLayoutVars>
          <dgm:chMax val="0"/>
          <dgm:chPref val="0"/>
          <dgm:bulletEnabled val="1"/>
        </dgm:presLayoutVars>
      </dgm:prSet>
      <dgm:spPr/>
    </dgm:pt>
    <dgm:pt modelId="{A80C7B70-B064-48CA-BB25-A29FE3974044}" type="pres">
      <dgm:prSet presAssocID="{38981BBC-672E-4E8B-9E9C-640299223287}" presName="desTx" presStyleLbl="alignAccFollowNode1" presStyleIdx="4" presStyleCnt="6">
        <dgm:presLayoutVars>
          <dgm:bulletEnabled val="1"/>
        </dgm:presLayoutVars>
      </dgm:prSet>
      <dgm:spPr/>
    </dgm:pt>
    <dgm:pt modelId="{9BF3039C-71FE-4A28-80BE-EC9FDEA4D4A8}" type="pres">
      <dgm:prSet presAssocID="{72667CB5-DC3D-4EBB-8A88-172CE6C04B84}" presName="space" presStyleCnt="0"/>
      <dgm:spPr/>
    </dgm:pt>
    <dgm:pt modelId="{47643FE6-E1DB-4403-9EC3-A7D111911C92}" type="pres">
      <dgm:prSet presAssocID="{00E60BA9-06DD-4E7C-BFB5-69B8AA0EE086}" presName="composite" presStyleCnt="0"/>
      <dgm:spPr/>
    </dgm:pt>
    <dgm:pt modelId="{DAF17D8B-78A3-46E6-BC15-3C10FBB88284}" type="pres">
      <dgm:prSet presAssocID="{00E60BA9-06DD-4E7C-BFB5-69B8AA0EE086}" presName="parTx" presStyleLbl="alignNode1" presStyleIdx="5" presStyleCnt="6">
        <dgm:presLayoutVars>
          <dgm:chMax val="0"/>
          <dgm:chPref val="0"/>
          <dgm:bulletEnabled val="1"/>
        </dgm:presLayoutVars>
      </dgm:prSet>
      <dgm:spPr/>
    </dgm:pt>
    <dgm:pt modelId="{286AEA33-37F5-47C2-A39B-2D32AF8ED4B0}" type="pres">
      <dgm:prSet presAssocID="{00E60BA9-06DD-4E7C-BFB5-69B8AA0EE086}" presName="desTx" presStyleLbl="alignAccFollowNode1" presStyleIdx="5" presStyleCnt="6">
        <dgm:presLayoutVars>
          <dgm:bulletEnabled val="1"/>
        </dgm:presLayoutVars>
      </dgm:prSet>
      <dgm:spPr/>
    </dgm:pt>
  </dgm:ptLst>
  <dgm:cxnLst>
    <dgm:cxn modelId="{AB2FB004-2355-4823-8541-738A794EBEE3}" srcId="{AC6AB864-65C0-4226-B636-818A17DE5DBD}" destId="{886E8BE8-A8D0-44C2-B532-87D3CA977A52}" srcOrd="2" destOrd="0" parTransId="{6BBBF1C5-5811-479C-BCF0-D4205C9C611A}" sibTransId="{C21DCDC9-381F-4FF0-9AF6-3BA67A1FB065}"/>
    <dgm:cxn modelId="{3DFE2A08-009A-4278-86F3-B8C68E98368F}" srcId="{AC6AB864-65C0-4226-B636-818A17DE5DBD}" destId="{E3629894-5B80-4904-9644-87746139274E}" srcOrd="3" destOrd="0" parTransId="{0A04194D-0C20-41EF-88BB-19ACF1D41E88}" sibTransId="{2EA3446B-3554-4B16-881F-1BB24C1388FC}"/>
    <dgm:cxn modelId="{8D1C910C-1857-4BE1-89C0-DD89ACA95FC8}" srcId="{50D21550-8727-46D0-8E9A-FAFBAE68131E}" destId="{56C8A507-0D3D-4613-8058-17DEE5DC5A6C}" srcOrd="1" destOrd="0" parTransId="{D50553D1-3C17-4C3F-9773-36B6DC2C88AD}" sibTransId="{4244C510-0FC5-4F4C-9705-2A3452CC9B7D}"/>
    <dgm:cxn modelId="{6FF50D0E-C478-45DA-88BB-68C2A73B496E}" type="presOf" srcId="{6602001D-2484-4544-8AA1-4253C79024D7}" destId="{C861E067-8297-47E1-A0BC-575FD5325F82}" srcOrd="0" destOrd="1" presId="urn:microsoft.com/office/officeart/2005/8/layout/hList1"/>
    <dgm:cxn modelId="{19896D14-AAC2-4447-83D2-0D728A177CC2}" srcId="{38981BBC-672E-4E8B-9E9C-640299223287}" destId="{B3C91093-7FC5-4DB5-9AE4-BACA699097B0}" srcOrd="2" destOrd="0" parTransId="{8A378141-9422-41CE-8008-6B7DD5D90E63}" sibTransId="{19D8FCD3-FDED-4F5E-9136-E78975946787}"/>
    <dgm:cxn modelId="{35745616-31FD-4F90-9CA1-704C146332D7}" type="presOf" srcId="{69BFF269-C7E8-45A7-B18A-C057149200C8}" destId="{3F6024F4-3545-44C1-AE10-2F0D7F763428}" srcOrd="0" destOrd="3" presId="urn:microsoft.com/office/officeart/2005/8/layout/hList1"/>
    <dgm:cxn modelId="{C8A2BF19-0AA4-4073-BC4C-E3653329F698}" type="presOf" srcId="{56C8A507-0D3D-4613-8058-17DEE5DC5A6C}" destId="{3F6024F4-3545-44C1-AE10-2F0D7F763428}" srcOrd="0" destOrd="1" presId="urn:microsoft.com/office/officeart/2005/8/layout/hList1"/>
    <dgm:cxn modelId="{9EF7C61C-B6F8-4501-A931-334F315D146A}" type="presOf" srcId="{C49A544F-A8A5-4145-802D-F20E2B3B3B12}" destId="{1B1CB7F7-ED4E-4692-BEBF-F63F5431E509}" srcOrd="0" destOrd="0" presId="urn:microsoft.com/office/officeart/2005/8/layout/hList1"/>
    <dgm:cxn modelId="{B67BDE1C-B1E1-4E2C-A79B-88F8C11DACEF}" srcId="{00E60BA9-06DD-4E7C-BFB5-69B8AA0EE086}" destId="{85EB5932-BE9B-481E-BBCA-909E567D55A0}" srcOrd="1" destOrd="0" parTransId="{26BAB269-723C-41F7-B035-3D61B4AAA42B}" sibTransId="{4C023D94-2662-49BE-A00C-E76840F51768}"/>
    <dgm:cxn modelId="{68C8671F-BE42-4718-9B87-0D7017F61822}" srcId="{B4480EBF-81A4-45C7-BDDD-ED5E76A96F67}" destId="{00E60BA9-06DD-4E7C-BFB5-69B8AA0EE086}" srcOrd="5" destOrd="0" parTransId="{9308965F-BF69-46BE-8963-4DB378467D4F}" sibTransId="{559271E8-DAC9-412D-9AE2-B9E7D8C9D7B7}"/>
    <dgm:cxn modelId="{EEA36C22-F55A-4443-9C40-7D06CFFEE029}" type="presOf" srcId="{E412B38F-3939-41D5-A662-8884F268132A}" destId="{36DC5623-7DAD-47E7-8A4A-880237119A9C}" srcOrd="0" destOrd="0" presId="urn:microsoft.com/office/officeart/2005/8/layout/hList1"/>
    <dgm:cxn modelId="{A2C2222E-6F99-443A-A312-A51A3623A224}" srcId="{DBBF5067-D2B7-42A8-AC44-4EDF04703C6C}" destId="{82CA92AF-6B12-449F-B13D-E638BB99CF44}" srcOrd="3" destOrd="0" parTransId="{06A85F95-95C1-4104-A414-74A02891F380}" sibTransId="{808519EE-DA2E-4112-BC7C-6988D786EE42}"/>
    <dgm:cxn modelId="{E44EC12F-A73E-43B2-9B12-78CC243D2E70}" srcId="{50D21550-8727-46D0-8E9A-FAFBAE68131E}" destId="{EFBEA6E6-A750-42F6-9AB7-3C9663E84C07}" srcOrd="2" destOrd="0" parTransId="{54C527E2-039E-46CC-83D0-C941A69206AA}" sibTransId="{2B3C8B78-38A1-48EB-B246-B9DB78E78E05}"/>
    <dgm:cxn modelId="{8A70673E-5814-4D68-B62D-8D4D2D74AC23}" type="presOf" srcId="{1F5C276F-6515-4441-801D-C89BDDD70613}" destId="{36DC5623-7DAD-47E7-8A4A-880237119A9C}" srcOrd="0" destOrd="2" presId="urn:microsoft.com/office/officeart/2005/8/layout/hList1"/>
    <dgm:cxn modelId="{468F875C-2468-494D-8050-11EB00654BF6}" srcId="{50D21550-8727-46D0-8E9A-FAFBAE68131E}" destId="{69BFF269-C7E8-45A7-B18A-C057149200C8}" srcOrd="3" destOrd="0" parTransId="{2A989447-1C69-4B04-9267-D49F5D2EF3C2}" sibTransId="{79EFB0AC-CE9A-4004-A15F-F43FA658C640}"/>
    <dgm:cxn modelId="{B913865E-EDF5-4CFC-A2D0-8623D90C745E}" type="presOf" srcId="{B3C91093-7FC5-4DB5-9AE4-BACA699097B0}" destId="{A80C7B70-B064-48CA-BB25-A29FE3974044}" srcOrd="0" destOrd="2" presId="urn:microsoft.com/office/officeart/2005/8/layout/hList1"/>
    <dgm:cxn modelId="{7CB92C5F-9850-4590-AB46-11628D65F04C}" type="presOf" srcId="{AC6AB864-65C0-4226-B636-818A17DE5DBD}" destId="{EEDF27F6-0B18-4AF1-8032-E5C43E61852C}" srcOrd="0" destOrd="0" presId="urn:microsoft.com/office/officeart/2005/8/layout/hList1"/>
    <dgm:cxn modelId="{C2FF9341-5315-4168-8C81-ECA70FA2EDF4}" type="presOf" srcId="{E3629894-5B80-4904-9644-87746139274E}" destId="{9D92AF06-6443-4C70-91E9-1B9817915D6B}" srcOrd="0" destOrd="3" presId="urn:microsoft.com/office/officeart/2005/8/layout/hList1"/>
    <dgm:cxn modelId="{180E2543-16BF-4EC5-90A1-B72AF18D9B01}" srcId="{DBBF5067-D2B7-42A8-AC44-4EDF04703C6C}" destId="{E412B38F-3939-41D5-A662-8884F268132A}" srcOrd="0" destOrd="0" parTransId="{12814EE5-7DC7-4DE3-B44D-5FACF6B071B4}" sibTransId="{A520407D-FF51-4441-BC22-A3C89C0B74FB}"/>
    <dgm:cxn modelId="{71BD6344-574E-4F1B-A312-55C15B7DC0FA}" type="presOf" srcId="{85EB5932-BE9B-481E-BBCA-909E567D55A0}" destId="{286AEA33-37F5-47C2-A39B-2D32AF8ED4B0}" srcOrd="0" destOrd="1" presId="urn:microsoft.com/office/officeart/2005/8/layout/hList1"/>
    <dgm:cxn modelId="{DD61DA66-7CFF-4F06-9C85-8F41E3B33D74}" type="presOf" srcId="{7CE7D6D2-D39D-4772-A94C-940F6FD70BA0}" destId="{286AEA33-37F5-47C2-A39B-2D32AF8ED4B0}" srcOrd="0" destOrd="0" presId="urn:microsoft.com/office/officeart/2005/8/layout/hList1"/>
    <dgm:cxn modelId="{E0F54648-6A54-46CF-A256-1B14A3888706}" type="presOf" srcId="{82CA92AF-6B12-449F-B13D-E638BB99CF44}" destId="{36DC5623-7DAD-47E7-8A4A-880237119A9C}" srcOrd="0" destOrd="3" presId="urn:microsoft.com/office/officeart/2005/8/layout/hList1"/>
    <dgm:cxn modelId="{0C4C3A4B-186A-449A-A6C3-95F61EF45D64}" type="presOf" srcId="{38981BBC-672E-4E8B-9E9C-640299223287}" destId="{B6CE59EE-2734-413A-8A74-FF480C101972}" srcOrd="0" destOrd="0" presId="urn:microsoft.com/office/officeart/2005/8/layout/hList1"/>
    <dgm:cxn modelId="{854FC94B-B64D-45C7-82DF-C297EA160CC7}" type="presOf" srcId="{B4480EBF-81A4-45C7-BDDD-ED5E76A96F67}" destId="{887A9B2E-FAC3-4031-9236-2A0AB3CE5813}" srcOrd="0" destOrd="0" presId="urn:microsoft.com/office/officeart/2005/8/layout/hList1"/>
    <dgm:cxn modelId="{9DD4646E-E67D-4744-8EC0-C9A1E7856F65}" type="presOf" srcId="{8CF8F8C0-B3E2-4B4E-A7E7-913EB7445363}" destId="{A80C7B70-B064-48CA-BB25-A29FE3974044}" srcOrd="0" destOrd="3" presId="urn:microsoft.com/office/officeart/2005/8/layout/hList1"/>
    <dgm:cxn modelId="{86F5C96F-917F-42BF-BD9A-ACFC37204BE9}" srcId="{38981BBC-672E-4E8B-9E9C-640299223287}" destId="{0E1C2B25-6687-41EC-973E-6B07484F4696}" srcOrd="1" destOrd="0" parTransId="{700F1F37-7C87-4517-9578-BECF22EEB831}" sibTransId="{FA36544F-35CB-4F8E-A7B6-19DA045F84C4}"/>
    <dgm:cxn modelId="{0F05EB51-C79A-484C-863B-33BFED213174}" srcId="{B4480EBF-81A4-45C7-BDDD-ED5E76A96F67}" destId="{DBBF5067-D2B7-42A8-AC44-4EDF04703C6C}" srcOrd="3" destOrd="0" parTransId="{53B37B64-8458-4D04-A375-995702D79ECD}" sibTransId="{023854C9-B085-420C-9103-2C15C201AA8D}"/>
    <dgm:cxn modelId="{115EFD77-C13B-4DC0-9091-B9F513502A68}" type="presOf" srcId="{F3AFF664-6FBB-4E37-BFF2-86AFDED84BD4}" destId="{36DC5623-7DAD-47E7-8A4A-880237119A9C}" srcOrd="0" destOrd="1" presId="urn:microsoft.com/office/officeart/2005/8/layout/hList1"/>
    <dgm:cxn modelId="{D4BC9459-2C72-4C2F-8F45-5A48F1CDC3A2}" type="presOf" srcId="{00E60BA9-06DD-4E7C-BFB5-69B8AA0EE086}" destId="{DAF17D8B-78A3-46E6-BC15-3C10FBB88284}" srcOrd="0" destOrd="0" presId="urn:microsoft.com/office/officeart/2005/8/layout/hList1"/>
    <dgm:cxn modelId="{AE5BB75A-A9E4-4983-BFE1-3936022EDFE1}" type="presOf" srcId="{EA5DC238-CD4D-4846-95E9-E473F9E9B45F}" destId="{A80C7B70-B064-48CA-BB25-A29FE3974044}" srcOrd="0" destOrd="0" presId="urn:microsoft.com/office/officeart/2005/8/layout/hList1"/>
    <dgm:cxn modelId="{180DE25A-3A73-4835-B6E3-C64CEDD422C0}" type="presOf" srcId="{50D21550-8727-46D0-8E9A-FAFBAE68131E}" destId="{C9C8E5A7-FC7B-4E7B-BA6E-3EC0E4434009}" srcOrd="0" destOrd="0" presId="urn:microsoft.com/office/officeart/2005/8/layout/hList1"/>
    <dgm:cxn modelId="{C86B537C-AE35-4644-BF7C-F270899920F1}" srcId="{38981BBC-672E-4E8B-9E9C-640299223287}" destId="{EA5DC238-CD4D-4846-95E9-E473F9E9B45F}" srcOrd="0" destOrd="0" parTransId="{DFCE9CBA-33C4-44E8-97C9-E3EB72CDF7CE}" sibTransId="{10B1429B-BF45-4115-A2AF-2B44F01D8D5D}"/>
    <dgm:cxn modelId="{E817868E-2D1F-44D3-8D5A-AAD8E0B6930A}" srcId="{DBBF5067-D2B7-42A8-AC44-4EDF04703C6C}" destId="{F3AFF664-6FBB-4E37-BFF2-86AFDED84BD4}" srcOrd="1" destOrd="0" parTransId="{5A797275-4D57-42DD-AB10-2621A2E64F61}" sibTransId="{D21E1543-8E88-4AC1-8D32-0FA956B3BD0B}"/>
    <dgm:cxn modelId="{5A95D59F-DCEE-488F-8ED1-B5F5E6E04CF0}" type="presOf" srcId="{9939EB5F-3314-47DC-B9B1-9E00340051EB}" destId="{286AEA33-37F5-47C2-A39B-2D32AF8ED4B0}" srcOrd="0" destOrd="2" presId="urn:microsoft.com/office/officeart/2005/8/layout/hList1"/>
    <dgm:cxn modelId="{6D5327A4-3235-4999-BF81-48F9D352B39F}" type="presOf" srcId="{DBBF5067-D2B7-42A8-AC44-4EDF04703C6C}" destId="{8F053DE3-CBF4-486D-9CB3-6AA983CFF62D}" srcOrd="0" destOrd="0" presId="urn:microsoft.com/office/officeart/2005/8/layout/hList1"/>
    <dgm:cxn modelId="{301132A4-148E-40E3-84AB-A7F15DB1F6EF}" srcId="{C49A544F-A8A5-4145-802D-F20E2B3B3B12}" destId="{CEC679A7-3260-40C7-84FA-DBA95BE54C2D}" srcOrd="3" destOrd="0" parTransId="{3C8DAF3A-12DD-456E-B680-DF239A7F07EF}" sibTransId="{76817463-1D6E-45A7-8382-AB36E941AAAB}"/>
    <dgm:cxn modelId="{2C6BD8A4-9F51-4A06-BAB6-CA540F0A3C94}" type="presOf" srcId="{0E1C2B25-6687-41EC-973E-6B07484F4696}" destId="{A80C7B70-B064-48CA-BB25-A29FE3974044}" srcOrd="0" destOrd="1" presId="urn:microsoft.com/office/officeart/2005/8/layout/hList1"/>
    <dgm:cxn modelId="{B06FE8A5-AC36-424A-92AD-1C95F0F003E0}" srcId="{AC6AB864-65C0-4226-B636-818A17DE5DBD}" destId="{C48ED6FE-5650-4506-A0AF-C7BE7B1DE249}" srcOrd="0" destOrd="0" parTransId="{3EDF4C0E-1B6F-4A73-A001-1256E55C56E2}" sibTransId="{1D160497-B417-4476-BE32-30F9FB3D1A96}"/>
    <dgm:cxn modelId="{383733A6-759E-41F4-B7A3-5FD45A8CDE6B}" type="presOf" srcId="{C48ED6FE-5650-4506-A0AF-C7BE7B1DE249}" destId="{9D92AF06-6443-4C70-91E9-1B9817915D6B}" srcOrd="0" destOrd="0" presId="urn:microsoft.com/office/officeart/2005/8/layout/hList1"/>
    <dgm:cxn modelId="{7BB503AA-8934-4A60-A523-3C6E8CB3952A}" type="presOf" srcId="{CEC679A7-3260-40C7-84FA-DBA95BE54C2D}" destId="{C861E067-8297-47E1-A0BC-575FD5325F82}" srcOrd="0" destOrd="3" presId="urn:microsoft.com/office/officeart/2005/8/layout/hList1"/>
    <dgm:cxn modelId="{5054D9AF-5D49-4276-BF7F-7D7826CB2F5F}" srcId="{B4480EBF-81A4-45C7-BDDD-ED5E76A96F67}" destId="{50D21550-8727-46D0-8E9A-FAFBAE68131E}" srcOrd="2" destOrd="0" parTransId="{430E1069-F0FE-442A-BC24-E2252AAB6D57}" sibTransId="{17606D3C-D7CC-4A4C-BB57-EE3F6A4B3DF6}"/>
    <dgm:cxn modelId="{8F6B69B3-F525-49EA-8C78-70B6436D6268}" type="presOf" srcId="{9F3F4C5E-8AAF-4C03-9686-B1ACFFEA1DB5}" destId="{C861E067-8297-47E1-A0BC-575FD5325F82}" srcOrd="0" destOrd="0" presId="urn:microsoft.com/office/officeart/2005/8/layout/hList1"/>
    <dgm:cxn modelId="{84D711B4-4C43-40D1-B4FA-31D7339C998C}" srcId="{00E60BA9-06DD-4E7C-BFB5-69B8AA0EE086}" destId="{7CE7D6D2-D39D-4772-A94C-940F6FD70BA0}" srcOrd="0" destOrd="0" parTransId="{5743E2D2-DAB4-417B-84C6-C8388B51FFD7}" sibTransId="{5B717E84-079B-4BD0-9332-8D4BDAE1BF73}"/>
    <dgm:cxn modelId="{DF7E41B5-FD86-487B-B159-54911C8CFE51}" srcId="{00E60BA9-06DD-4E7C-BFB5-69B8AA0EE086}" destId="{9939EB5F-3314-47DC-B9B1-9E00340051EB}" srcOrd="2" destOrd="0" parTransId="{F695BA48-C5AA-4A42-90E4-0E8730B72DEC}" sibTransId="{FEAFC109-C285-4838-A059-824E846C652B}"/>
    <dgm:cxn modelId="{466708BB-9120-427C-935A-C2B748E713A6}" srcId="{00E60BA9-06DD-4E7C-BFB5-69B8AA0EE086}" destId="{807E13EA-3443-4D7C-9359-4522483751E5}" srcOrd="3" destOrd="0" parTransId="{BCC6F8DA-0311-4558-ADAE-130036CA13CE}" sibTransId="{30ABD0C8-2DAA-4FA2-8CAD-73E2D6DFA90A}"/>
    <dgm:cxn modelId="{72D515BB-177A-4902-9E20-BEC4631B6A36}" srcId="{B4480EBF-81A4-45C7-BDDD-ED5E76A96F67}" destId="{38981BBC-672E-4E8B-9E9C-640299223287}" srcOrd="4" destOrd="0" parTransId="{26EADD23-1092-4DEC-8252-EDD4D60D6F9C}" sibTransId="{72667CB5-DC3D-4EBB-8A88-172CE6C04B84}"/>
    <dgm:cxn modelId="{59C1ADC2-D01D-4F59-8DDD-B48955F393DF}" type="presOf" srcId="{7D0AF842-0D91-4DAD-B6CA-1BFB11BB6A2E}" destId="{C861E067-8297-47E1-A0BC-575FD5325F82}" srcOrd="0" destOrd="2" presId="urn:microsoft.com/office/officeart/2005/8/layout/hList1"/>
    <dgm:cxn modelId="{E1B2C5C6-2D03-4706-8CF8-E223F524E901}" type="presOf" srcId="{EFBEA6E6-A750-42F6-9AB7-3C9663E84C07}" destId="{3F6024F4-3545-44C1-AE10-2F0D7F763428}" srcOrd="0" destOrd="2" presId="urn:microsoft.com/office/officeart/2005/8/layout/hList1"/>
    <dgm:cxn modelId="{3B9519C9-2A89-4277-A17E-C9509283E98B}" srcId="{B4480EBF-81A4-45C7-BDDD-ED5E76A96F67}" destId="{C49A544F-A8A5-4145-802D-F20E2B3B3B12}" srcOrd="0" destOrd="0" parTransId="{8398B527-4A72-4FC4-8BF1-DCAF47C1E310}" sibTransId="{F4B9173E-073D-4F6A-A186-73E9422F6C43}"/>
    <dgm:cxn modelId="{4786D6D2-0FBB-49D9-92D2-E9BB5044EBE9}" srcId="{C49A544F-A8A5-4145-802D-F20E2B3B3B12}" destId="{7D0AF842-0D91-4DAD-B6CA-1BFB11BB6A2E}" srcOrd="2" destOrd="0" parTransId="{A0BBF860-8FF1-448F-8ADE-BD45FB2079FF}" sibTransId="{27A5C286-F4C8-4E17-B27F-E3B97A99B706}"/>
    <dgm:cxn modelId="{3AEB64D3-E5B3-4B57-9748-116AD8CA52A4}" type="presOf" srcId="{FC8C002C-4499-4FDE-AE44-9F37A43D8B5C}" destId="{3F6024F4-3545-44C1-AE10-2F0D7F763428}" srcOrd="0" destOrd="0" presId="urn:microsoft.com/office/officeart/2005/8/layout/hList1"/>
    <dgm:cxn modelId="{B8B7E6DB-9251-4D11-B8D5-E31A3ACC9192}" srcId="{B4480EBF-81A4-45C7-BDDD-ED5E76A96F67}" destId="{AC6AB864-65C0-4226-B636-818A17DE5DBD}" srcOrd="1" destOrd="0" parTransId="{446CDA2A-A3EC-4667-AD4C-94AB90DBE6AE}" sibTransId="{01131D46-DCFF-4F23-9570-6A7566A61CB7}"/>
    <dgm:cxn modelId="{41AE93DF-688A-4583-A4BD-ECD6CB1C39D8}" type="presOf" srcId="{886E8BE8-A8D0-44C2-B532-87D3CA977A52}" destId="{9D92AF06-6443-4C70-91E9-1B9817915D6B}" srcOrd="0" destOrd="2" presId="urn:microsoft.com/office/officeart/2005/8/layout/hList1"/>
    <dgm:cxn modelId="{FBE84AE1-2ECF-41CB-A796-A79D4225D5F4}" type="presOf" srcId="{F1B21F4A-A200-4DCD-ABCA-5E58D891898C}" destId="{9D92AF06-6443-4C70-91E9-1B9817915D6B}" srcOrd="0" destOrd="1" presId="urn:microsoft.com/office/officeart/2005/8/layout/hList1"/>
    <dgm:cxn modelId="{229CE0E1-C75A-4813-8354-741017B2D1F0}" srcId="{50D21550-8727-46D0-8E9A-FAFBAE68131E}" destId="{FC8C002C-4499-4FDE-AE44-9F37A43D8B5C}" srcOrd="0" destOrd="0" parTransId="{8B680ED8-9618-4B57-9D84-8AE273BB7D51}" sibTransId="{037B121D-DC53-4BB1-820A-2229DDA76BC0}"/>
    <dgm:cxn modelId="{660B40E9-52EF-41ED-AF35-0AF6AD51E6D2}" type="presOf" srcId="{807E13EA-3443-4D7C-9359-4522483751E5}" destId="{286AEA33-37F5-47C2-A39B-2D32AF8ED4B0}" srcOrd="0" destOrd="3" presId="urn:microsoft.com/office/officeart/2005/8/layout/hList1"/>
    <dgm:cxn modelId="{881930EC-CFD6-442F-A187-91A682EEC0E6}" srcId="{38981BBC-672E-4E8B-9E9C-640299223287}" destId="{8CF8F8C0-B3E2-4B4E-A7E7-913EB7445363}" srcOrd="3" destOrd="0" parTransId="{4CA93542-407D-4905-801E-5C95984A5603}" sibTransId="{B0A07E1F-F660-4754-A4B7-D143469E8E9A}"/>
    <dgm:cxn modelId="{5496A5EF-881C-471D-8B2A-E4119A78FD1A}" srcId="{DBBF5067-D2B7-42A8-AC44-4EDF04703C6C}" destId="{1F5C276F-6515-4441-801D-C89BDDD70613}" srcOrd="2" destOrd="0" parTransId="{7B6206BF-5227-4455-95E9-6A1F81B81423}" sibTransId="{73F658F8-1381-4FDE-928A-BA402F1E953F}"/>
    <dgm:cxn modelId="{A27036F0-DB4D-47F0-BD24-26509C9DD56A}" srcId="{C49A544F-A8A5-4145-802D-F20E2B3B3B12}" destId="{9F3F4C5E-8AAF-4C03-9686-B1ACFFEA1DB5}" srcOrd="0" destOrd="0" parTransId="{BC2A6EC3-46A2-4D8F-9AAD-988205CDE1F4}" sibTransId="{10E0A81C-0EC6-45A0-BF1B-35D0AB7D1058}"/>
    <dgm:cxn modelId="{A3129DF0-D7E5-4EE9-88F3-7BD4D0C3D193}" srcId="{C49A544F-A8A5-4145-802D-F20E2B3B3B12}" destId="{6602001D-2484-4544-8AA1-4253C79024D7}" srcOrd="1" destOrd="0" parTransId="{76C26A6C-FA58-4210-BFB9-9D071CC2951D}" sibTransId="{32278892-B594-42F7-BC08-1D87F706813F}"/>
    <dgm:cxn modelId="{9897C4F9-2FD8-40F4-B555-0458F6BA423C}" srcId="{AC6AB864-65C0-4226-B636-818A17DE5DBD}" destId="{F1B21F4A-A200-4DCD-ABCA-5E58D891898C}" srcOrd="1" destOrd="0" parTransId="{B8168E1C-75F5-4883-8895-E7075F89F79D}" sibTransId="{A66BE7DA-518E-40CD-8D51-7F9438721046}"/>
    <dgm:cxn modelId="{99BC2588-C2AF-4523-9542-CCA6EA30FC25}" type="presParOf" srcId="{887A9B2E-FAC3-4031-9236-2A0AB3CE5813}" destId="{F93AFD88-2986-4535-86C1-D83CB6A68612}" srcOrd="0" destOrd="0" presId="urn:microsoft.com/office/officeart/2005/8/layout/hList1"/>
    <dgm:cxn modelId="{A4949CCD-E55B-4C5F-B50C-56F99D83AA19}" type="presParOf" srcId="{F93AFD88-2986-4535-86C1-D83CB6A68612}" destId="{1B1CB7F7-ED4E-4692-BEBF-F63F5431E509}" srcOrd="0" destOrd="0" presId="urn:microsoft.com/office/officeart/2005/8/layout/hList1"/>
    <dgm:cxn modelId="{9FA36E02-26CC-4905-BD0E-0D132D758AAD}" type="presParOf" srcId="{F93AFD88-2986-4535-86C1-D83CB6A68612}" destId="{C861E067-8297-47E1-A0BC-575FD5325F82}" srcOrd="1" destOrd="0" presId="urn:microsoft.com/office/officeart/2005/8/layout/hList1"/>
    <dgm:cxn modelId="{E6807F78-133B-483C-A7EA-552616A1A5BF}" type="presParOf" srcId="{887A9B2E-FAC3-4031-9236-2A0AB3CE5813}" destId="{7B0EC9D1-A486-40D4-B378-E476C2F657CD}" srcOrd="1" destOrd="0" presId="urn:microsoft.com/office/officeart/2005/8/layout/hList1"/>
    <dgm:cxn modelId="{136891A5-AE94-4C73-8D28-CCDA76217189}" type="presParOf" srcId="{887A9B2E-FAC3-4031-9236-2A0AB3CE5813}" destId="{E3C5A588-6DE8-4B30-A39D-73B15CB0801D}" srcOrd="2" destOrd="0" presId="urn:microsoft.com/office/officeart/2005/8/layout/hList1"/>
    <dgm:cxn modelId="{6003952B-CAD1-4A08-A848-B55882A32AC1}" type="presParOf" srcId="{E3C5A588-6DE8-4B30-A39D-73B15CB0801D}" destId="{EEDF27F6-0B18-4AF1-8032-E5C43E61852C}" srcOrd="0" destOrd="0" presId="urn:microsoft.com/office/officeart/2005/8/layout/hList1"/>
    <dgm:cxn modelId="{5C0ED8C3-2684-416F-8925-A6B5BA657427}" type="presParOf" srcId="{E3C5A588-6DE8-4B30-A39D-73B15CB0801D}" destId="{9D92AF06-6443-4C70-91E9-1B9817915D6B}" srcOrd="1" destOrd="0" presId="urn:microsoft.com/office/officeart/2005/8/layout/hList1"/>
    <dgm:cxn modelId="{71EA9F5E-4FED-4453-9313-C177F883CBCD}" type="presParOf" srcId="{887A9B2E-FAC3-4031-9236-2A0AB3CE5813}" destId="{E5414CBB-CCD1-4B63-800F-9199E1C2DB15}" srcOrd="3" destOrd="0" presId="urn:microsoft.com/office/officeart/2005/8/layout/hList1"/>
    <dgm:cxn modelId="{A2B67F8D-8D22-4853-9329-0A6724AE34F0}" type="presParOf" srcId="{887A9B2E-FAC3-4031-9236-2A0AB3CE5813}" destId="{58BC1D64-FFFE-412A-876B-E2DD09185E6C}" srcOrd="4" destOrd="0" presId="urn:microsoft.com/office/officeart/2005/8/layout/hList1"/>
    <dgm:cxn modelId="{E5CA8AF0-1E8C-4BC4-A6C1-97CF207BAC4D}" type="presParOf" srcId="{58BC1D64-FFFE-412A-876B-E2DD09185E6C}" destId="{C9C8E5A7-FC7B-4E7B-BA6E-3EC0E4434009}" srcOrd="0" destOrd="0" presId="urn:microsoft.com/office/officeart/2005/8/layout/hList1"/>
    <dgm:cxn modelId="{FA23D7FA-18F3-4C58-B87D-25BB6BEDDD4C}" type="presParOf" srcId="{58BC1D64-FFFE-412A-876B-E2DD09185E6C}" destId="{3F6024F4-3545-44C1-AE10-2F0D7F763428}" srcOrd="1" destOrd="0" presId="urn:microsoft.com/office/officeart/2005/8/layout/hList1"/>
    <dgm:cxn modelId="{D6083AA1-AF37-41D4-BC06-6889602C3F1E}" type="presParOf" srcId="{887A9B2E-FAC3-4031-9236-2A0AB3CE5813}" destId="{101F1058-5E31-403D-A021-2065DBA0C220}" srcOrd="5" destOrd="0" presId="urn:microsoft.com/office/officeart/2005/8/layout/hList1"/>
    <dgm:cxn modelId="{65469484-A80C-465D-9ADD-72A486D32FBD}" type="presParOf" srcId="{887A9B2E-FAC3-4031-9236-2A0AB3CE5813}" destId="{0F40367D-25CB-4013-9526-87663DB63788}" srcOrd="6" destOrd="0" presId="urn:microsoft.com/office/officeart/2005/8/layout/hList1"/>
    <dgm:cxn modelId="{194796A7-E444-464E-BB0E-C16675F81F9B}" type="presParOf" srcId="{0F40367D-25CB-4013-9526-87663DB63788}" destId="{8F053DE3-CBF4-486D-9CB3-6AA983CFF62D}" srcOrd="0" destOrd="0" presId="urn:microsoft.com/office/officeart/2005/8/layout/hList1"/>
    <dgm:cxn modelId="{99719101-B72F-4380-B270-74341DA738D1}" type="presParOf" srcId="{0F40367D-25CB-4013-9526-87663DB63788}" destId="{36DC5623-7DAD-47E7-8A4A-880237119A9C}" srcOrd="1" destOrd="0" presId="urn:microsoft.com/office/officeart/2005/8/layout/hList1"/>
    <dgm:cxn modelId="{DC61A0E9-356A-43F0-BA51-B21F1925C7FE}" type="presParOf" srcId="{887A9B2E-FAC3-4031-9236-2A0AB3CE5813}" destId="{ABD3208E-7942-423C-AECE-1354A80A5718}" srcOrd="7" destOrd="0" presId="urn:microsoft.com/office/officeart/2005/8/layout/hList1"/>
    <dgm:cxn modelId="{34828D0D-1EA2-4FE4-8BD0-618B2D79A41A}" type="presParOf" srcId="{887A9B2E-FAC3-4031-9236-2A0AB3CE5813}" destId="{40672CDC-81E3-4BC3-9628-8FABB284FFF8}" srcOrd="8" destOrd="0" presId="urn:microsoft.com/office/officeart/2005/8/layout/hList1"/>
    <dgm:cxn modelId="{B0F72FDC-D5FE-4F57-86E2-F08A62FC3055}" type="presParOf" srcId="{40672CDC-81E3-4BC3-9628-8FABB284FFF8}" destId="{B6CE59EE-2734-413A-8A74-FF480C101972}" srcOrd="0" destOrd="0" presId="urn:microsoft.com/office/officeart/2005/8/layout/hList1"/>
    <dgm:cxn modelId="{AC325B3F-A78B-4E6A-A1FA-93C155C4439B}" type="presParOf" srcId="{40672CDC-81E3-4BC3-9628-8FABB284FFF8}" destId="{A80C7B70-B064-48CA-BB25-A29FE3974044}" srcOrd="1" destOrd="0" presId="urn:microsoft.com/office/officeart/2005/8/layout/hList1"/>
    <dgm:cxn modelId="{0D5917D1-855A-40C1-8699-F73C443399F3}" type="presParOf" srcId="{887A9B2E-FAC3-4031-9236-2A0AB3CE5813}" destId="{9BF3039C-71FE-4A28-80BE-EC9FDEA4D4A8}" srcOrd="9" destOrd="0" presId="urn:microsoft.com/office/officeart/2005/8/layout/hList1"/>
    <dgm:cxn modelId="{C38939D7-22A0-43DE-8A7E-AAB38F33200F}" type="presParOf" srcId="{887A9B2E-FAC3-4031-9236-2A0AB3CE5813}" destId="{47643FE6-E1DB-4403-9EC3-A7D111911C92}" srcOrd="10" destOrd="0" presId="urn:microsoft.com/office/officeart/2005/8/layout/hList1"/>
    <dgm:cxn modelId="{97F8F7DA-8F8D-4636-8E52-F297799F49DF}" type="presParOf" srcId="{47643FE6-E1DB-4403-9EC3-A7D111911C92}" destId="{DAF17D8B-78A3-46E6-BC15-3C10FBB88284}" srcOrd="0" destOrd="0" presId="urn:microsoft.com/office/officeart/2005/8/layout/hList1"/>
    <dgm:cxn modelId="{4AF80800-CD2A-4F8F-90E5-CB2F97EC14AB}" type="presParOf" srcId="{47643FE6-E1DB-4403-9EC3-A7D111911C92}" destId="{286AEA33-37F5-47C2-A39B-2D32AF8ED4B0}" srcOrd="1" destOrd="0" presId="urn:microsoft.com/office/officeart/2005/8/layout/hList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CB7F7-ED4E-4692-BEBF-F63F5431E509}">
      <dsp:nvSpPr>
        <dsp:cNvPr id="0" name=""/>
        <dsp:cNvSpPr/>
      </dsp:nvSpPr>
      <dsp:spPr>
        <a:xfrm>
          <a:off x="3214" y="283501"/>
          <a:ext cx="1707853" cy="54187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Select Tests to Include on Reports</a:t>
          </a:r>
        </a:p>
      </dsp:txBody>
      <dsp:txXfrm>
        <a:off x="3214" y="283501"/>
        <a:ext cx="1707853" cy="541874"/>
      </dsp:txXfrm>
    </dsp:sp>
    <dsp:sp modelId="{C861E067-8297-47E1-A0BC-575FD5325F82}">
      <dsp:nvSpPr>
        <dsp:cNvPr id="0" name=""/>
        <dsp:cNvSpPr/>
      </dsp:nvSpPr>
      <dsp:spPr>
        <a:xfrm>
          <a:off x="3214" y="825375"/>
          <a:ext cx="1707853" cy="2837214"/>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For teachers</a:t>
          </a:r>
        </a:p>
        <a:p>
          <a:pPr marL="114300" lvl="1" indent="-114300" algn="l" defTabSz="666750">
            <a:lnSpc>
              <a:spcPct val="90000"/>
            </a:lnSpc>
            <a:spcBef>
              <a:spcPct val="0"/>
            </a:spcBef>
            <a:spcAft>
              <a:spcPct val="15000"/>
            </a:spcAft>
            <a:buChar char="•"/>
          </a:pPr>
          <a:r>
            <a:rPr lang="en-US" sz="1500" kern="1200" dirty="0"/>
            <a:t>My Settings menu</a:t>
          </a:r>
        </a:p>
        <a:p>
          <a:pPr marL="114300" lvl="1" indent="-114300" algn="l" defTabSz="666750">
            <a:lnSpc>
              <a:spcPct val="90000"/>
            </a:lnSpc>
            <a:spcBef>
              <a:spcPct val="0"/>
            </a:spcBef>
            <a:spcAft>
              <a:spcPct val="15000"/>
            </a:spcAft>
            <a:buChar char="•"/>
          </a:pPr>
          <a:r>
            <a:rPr lang="en-US" sz="1500" kern="1200" dirty="0"/>
            <a:t>Omits tests that are NOT relevant to your needs</a:t>
          </a:r>
        </a:p>
        <a:p>
          <a:pPr marL="114300" lvl="1" indent="-114300" algn="l" defTabSz="666750">
            <a:lnSpc>
              <a:spcPct val="90000"/>
            </a:lnSpc>
            <a:spcBef>
              <a:spcPct val="0"/>
            </a:spcBef>
            <a:spcAft>
              <a:spcPct val="15000"/>
            </a:spcAft>
            <a:buChar char="•"/>
          </a:pPr>
          <a:r>
            <a:rPr lang="en-US" sz="1500" kern="1200" dirty="0"/>
            <a:t>Setting will persist until you change it</a:t>
          </a:r>
        </a:p>
      </dsp:txBody>
      <dsp:txXfrm>
        <a:off x="3214" y="825375"/>
        <a:ext cx="1707853" cy="2837214"/>
      </dsp:txXfrm>
    </dsp:sp>
    <dsp:sp modelId="{EEDF27F6-0B18-4AF1-8032-E5C43E61852C}">
      <dsp:nvSpPr>
        <dsp:cNvPr id="0" name=""/>
        <dsp:cNvSpPr/>
      </dsp:nvSpPr>
      <dsp:spPr>
        <a:xfrm>
          <a:off x="1950167" y="283501"/>
          <a:ext cx="1707853" cy="54187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Use Teachers’ Test Selections</a:t>
          </a:r>
        </a:p>
      </dsp:txBody>
      <dsp:txXfrm>
        <a:off x="1950167" y="283501"/>
        <a:ext cx="1707853" cy="541874"/>
      </dsp:txXfrm>
    </dsp:sp>
    <dsp:sp modelId="{9D92AF06-6443-4C70-91E9-1B9817915D6B}">
      <dsp:nvSpPr>
        <dsp:cNvPr id="0" name=""/>
        <dsp:cNvSpPr/>
      </dsp:nvSpPr>
      <dsp:spPr>
        <a:xfrm>
          <a:off x="1950167" y="825375"/>
          <a:ext cx="1707853" cy="2837214"/>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For school, district, and state users</a:t>
          </a:r>
        </a:p>
        <a:p>
          <a:pPr marL="114300" lvl="1" indent="-114300" algn="l" defTabSz="666750">
            <a:lnSpc>
              <a:spcPct val="90000"/>
            </a:lnSpc>
            <a:spcBef>
              <a:spcPct val="0"/>
            </a:spcBef>
            <a:spcAft>
              <a:spcPct val="15000"/>
            </a:spcAft>
            <a:buChar char="•"/>
          </a:pPr>
          <a:r>
            <a:rPr lang="en-US" sz="1500" kern="1200" dirty="0"/>
            <a:t>My Settings menu</a:t>
          </a:r>
        </a:p>
        <a:p>
          <a:pPr marL="114300" lvl="1" indent="-114300" algn="l" defTabSz="666750">
            <a:lnSpc>
              <a:spcPct val="90000"/>
            </a:lnSpc>
            <a:spcBef>
              <a:spcPct val="0"/>
            </a:spcBef>
            <a:spcAft>
              <a:spcPct val="15000"/>
            </a:spcAft>
            <a:buChar char="•"/>
          </a:pPr>
          <a:r>
            <a:rPr lang="en-US" sz="1500" kern="1200" dirty="0"/>
            <a:t>Omits those teachers’ rosters from the tests the teachers have omitted</a:t>
          </a:r>
        </a:p>
        <a:p>
          <a:pPr marL="114300" lvl="1" indent="-114300" algn="l" defTabSz="666750">
            <a:lnSpc>
              <a:spcPct val="90000"/>
            </a:lnSpc>
            <a:spcBef>
              <a:spcPct val="0"/>
            </a:spcBef>
            <a:spcAft>
              <a:spcPct val="15000"/>
            </a:spcAft>
            <a:buChar char="•"/>
          </a:pPr>
          <a:r>
            <a:rPr lang="en-US" sz="1500" kern="1200" dirty="0"/>
            <a:t>Setting will persist until you change it</a:t>
          </a:r>
        </a:p>
      </dsp:txBody>
      <dsp:txXfrm>
        <a:off x="1950167" y="825375"/>
        <a:ext cx="1707853" cy="2837214"/>
      </dsp:txXfrm>
    </dsp:sp>
    <dsp:sp modelId="{C9C8E5A7-FC7B-4E7B-BA6E-3EC0E4434009}">
      <dsp:nvSpPr>
        <dsp:cNvPr id="0" name=""/>
        <dsp:cNvSpPr/>
      </dsp:nvSpPr>
      <dsp:spPr>
        <a:xfrm>
          <a:off x="3897121" y="283501"/>
          <a:ext cx="1707853" cy="54187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Filter by Test Group</a:t>
          </a:r>
        </a:p>
      </dsp:txBody>
      <dsp:txXfrm>
        <a:off x="3897121" y="283501"/>
        <a:ext cx="1707853" cy="541874"/>
      </dsp:txXfrm>
    </dsp:sp>
    <dsp:sp modelId="{3F6024F4-3545-44C1-AE10-2F0D7F763428}">
      <dsp:nvSpPr>
        <dsp:cNvPr id="0" name=""/>
        <dsp:cNvSpPr/>
      </dsp:nvSpPr>
      <dsp:spPr>
        <a:xfrm>
          <a:off x="3897121" y="825375"/>
          <a:ext cx="1707853" cy="2837214"/>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For all users</a:t>
          </a:r>
        </a:p>
        <a:p>
          <a:pPr marL="114300" lvl="1" indent="-114300" algn="l" defTabSz="666750">
            <a:lnSpc>
              <a:spcPct val="90000"/>
            </a:lnSpc>
            <a:spcBef>
              <a:spcPct val="0"/>
            </a:spcBef>
            <a:spcAft>
              <a:spcPct val="15000"/>
            </a:spcAft>
            <a:buChar char="•"/>
          </a:pPr>
          <a:r>
            <a:rPr lang="en-US" sz="1500" kern="1200" dirty="0"/>
            <a:t>Filter panel</a:t>
          </a:r>
        </a:p>
        <a:p>
          <a:pPr marL="114300" lvl="1" indent="-114300" algn="l" defTabSz="666750">
            <a:lnSpc>
              <a:spcPct val="90000"/>
            </a:lnSpc>
            <a:spcBef>
              <a:spcPct val="0"/>
            </a:spcBef>
            <a:spcAft>
              <a:spcPct val="15000"/>
            </a:spcAft>
            <a:buChar char="•"/>
          </a:pPr>
          <a:r>
            <a:rPr lang="en-US" sz="1500" kern="1200" dirty="0"/>
            <a:t>Temporarily hides selected tests in all reports</a:t>
          </a:r>
        </a:p>
        <a:p>
          <a:pPr marL="114300" lvl="1" indent="-114300" algn="l" defTabSz="666750">
            <a:lnSpc>
              <a:spcPct val="90000"/>
            </a:lnSpc>
            <a:spcBef>
              <a:spcPct val="0"/>
            </a:spcBef>
            <a:spcAft>
              <a:spcPct val="15000"/>
            </a:spcAft>
            <a:buChar char="•"/>
          </a:pPr>
          <a:r>
            <a:rPr lang="en-US" sz="1500" kern="1200" dirty="0"/>
            <a:t>Filter resets when you log out</a:t>
          </a:r>
        </a:p>
      </dsp:txBody>
      <dsp:txXfrm>
        <a:off x="3897121" y="825375"/>
        <a:ext cx="1707853" cy="2837214"/>
      </dsp:txXfrm>
    </dsp:sp>
    <dsp:sp modelId="{8F053DE3-CBF4-486D-9CB3-6AA983CFF62D}">
      <dsp:nvSpPr>
        <dsp:cNvPr id="0" name=""/>
        <dsp:cNvSpPr/>
      </dsp:nvSpPr>
      <dsp:spPr>
        <a:xfrm>
          <a:off x="5844074" y="283501"/>
          <a:ext cx="1707853" cy="54187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Filter by Roster</a:t>
          </a:r>
        </a:p>
      </dsp:txBody>
      <dsp:txXfrm>
        <a:off x="5844074" y="283501"/>
        <a:ext cx="1707853" cy="541874"/>
      </dsp:txXfrm>
    </dsp:sp>
    <dsp:sp modelId="{36DC5623-7DAD-47E7-8A4A-880237119A9C}">
      <dsp:nvSpPr>
        <dsp:cNvPr id="0" name=""/>
        <dsp:cNvSpPr/>
      </dsp:nvSpPr>
      <dsp:spPr>
        <a:xfrm>
          <a:off x="5844074" y="825375"/>
          <a:ext cx="1707853" cy="2837214"/>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For teachers and school-level users</a:t>
          </a:r>
        </a:p>
        <a:p>
          <a:pPr marL="114300" lvl="1" indent="-114300" algn="l" defTabSz="666750">
            <a:lnSpc>
              <a:spcPct val="90000"/>
            </a:lnSpc>
            <a:spcBef>
              <a:spcPct val="0"/>
            </a:spcBef>
            <a:spcAft>
              <a:spcPct val="15000"/>
            </a:spcAft>
            <a:buChar char="•"/>
          </a:pPr>
          <a:r>
            <a:rPr lang="en-US" sz="1500" kern="1200" dirty="0"/>
            <a:t>Filter panel</a:t>
          </a:r>
        </a:p>
        <a:p>
          <a:pPr marL="114300" lvl="1" indent="-114300" algn="l" defTabSz="666750">
            <a:lnSpc>
              <a:spcPct val="90000"/>
            </a:lnSpc>
            <a:spcBef>
              <a:spcPct val="0"/>
            </a:spcBef>
            <a:spcAft>
              <a:spcPct val="15000"/>
            </a:spcAft>
            <a:buChar char="•"/>
          </a:pPr>
          <a:r>
            <a:rPr lang="en-US" sz="1500" kern="1200" dirty="0"/>
            <a:t>Temporarily hides selected classes in all reports</a:t>
          </a:r>
        </a:p>
        <a:p>
          <a:pPr marL="114300" lvl="1" indent="-114300" algn="l" defTabSz="666750">
            <a:lnSpc>
              <a:spcPct val="90000"/>
            </a:lnSpc>
            <a:spcBef>
              <a:spcPct val="0"/>
            </a:spcBef>
            <a:spcAft>
              <a:spcPct val="15000"/>
            </a:spcAft>
            <a:buChar char="•"/>
          </a:pPr>
          <a:r>
            <a:rPr lang="en-US" sz="1500" kern="1200" dirty="0"/>
            <a:t>Filter resets when you log out</a:t>
          </a:r>
        </a:p>
      </dsp:txBody>
      <dsp:txXfrm>
        <a:off x="5844074" y="825375"/>
        <a:ext cx="1707853" cy="2837214"/>
      </dsp:txXfrm>
    </dsp:sp>
    <dsp:sp modelId="{B6CE59EE-2734-413A-8A74-FF480C101972}">
      <dsp:nvSpPr>
        <dsp:cNvPr id="0" name=""/>
        <dsp:cNvSpPr/>
      </dsp:nvSpPr>
      <dsp:spPr>
        <a:xfrm>
          <a:off x="7791028" y="283501"/>
          <a:ext cx="1707853" cy="54187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Filter by Test Reason</a:t>
          </a:r>
        </a:p>
      </dsp:txBody>
      <dsp:txXfrm>
        <a:off x="7791028" y="283501"/>
        <a:ext cx="1707853" cy="541874"/>
      </dsp:txXfrm>
    </dsp:sp>
    <dsp:sp modelId="{A80C7B70-B064-48CA-BB25-A29FE3974044}">
      <dsp:nvSpPr>
        <dsp:cNvPr id="0" name=""/>
        <dsp:cNvSpPr/>
      </dsp:nvSpPr>
      <dsp:spPr>
        <a:xfrm>
          <a:off x="7791028" y="825375"/>
          <a:ext cx="1707853" cy="2837214"/>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For all teachers, school- and district-level users</a:t>
          </a:r>
        </a:p>
        <a:p>
          <a:pPr marL="114300" lvl="1" indent="-114300" algn="l" defTabSz="666750">
            <a:lnSpc>
              <a:spcPct val="90000"/>
            </a:lnSpc>
            <a:spcBef>
              <a:spcPct val="0"/>
            </a:spcBef>
            <a:spcAft>
              <a:spcPct val="15000"/>
            </a:spcAft>
            <a:buChar char="•"/>
          </a:pPr>
          <a:r>
            <a:rPr lang="en-US" sz="1500" kern="1200" dirty="0"/>
            <a:t>Filter panel</a:t>
          </a:r>
        </a:p>
        <a:p>
          <a:pPr marL="114300" lvl="1" indent="-114300" algn="l" defTabSz="666750">
            <a:lnSpc>
              <a:spcPct val="90000"/>
            </a:lnSpc>
            <a:spcBef>
              <a:spcPct val="0"/>
            </a:spcBef>
            <a:spcAft>
              <a:spcPct val="15000"/>
            </a:spcAft>
            <a:buChar char="•"/>
          </a:pPr>
          <a:r>
            <a:rPr lang="en-US" sz="1500" kern="1200" dirty="0"/>
            <a:t>Temporarily displays results from a specific category of test reasons, like Spring or Fall</a:t>
          </a:r>
        </a:p>
        <a:p>
          <a:pPr marL="114300" lvl="1" indent="-114300" algn="l" defTabSz="666750">
            <a:lnSpc>
              <a:spcPct val="90000"/>
            </a:lnSpc>
            <a:spcBef>
              <a:spcPct val="0"/>
            </a:spcBef>
            <a:spcAft>
              <a:spcPct val="15000"/>
            </a:spcAft>
            <a:buChar char="•"/>
          </a:pPr>
          <a:r>
            <a:rPr lang="en-US" sz="1500" kern="1200" dirty="0"/>
            <a:t>Filter resets when you log out</a:t>
          </a:r>
        </a:p>
      </dsp:txBody>
      <dsp:txXfrm>
        <a:off x="7791028" y="825375"/>
        <a:ext cx="1707853" cy="2837214"/>
      </dsp:txXfrm>
    </dsp:sp>
    <dsp:sp modelId="{DAF17D8B-78A3-46E6-BC15-3C10FBB88284}">
      <dsp:nvSpPr>
        <dsp:cNvPr id="0" name=""/>
        <dsp:cNvSpPr/>
      </dsp:nvSpPr>
      <dsp:spPr>
        <a:xfrm>
          <a:off x="9737981" y="283501"/>
          <a:ext cx="1707853" cy="541874"/>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Change Reporting Time Period</a:t>
          </a:r>
        </a:p>
      </dsp:txBody>
      <dsp:txXfrm>
        <a:off x="9737981" y="283501"/>
        <a:ext cx="1707853" cy="541874"/>
      </dsp:txXfrm>
    </dsp:sp>
    <dsp:sp modelId="{286AEA33-37F5-47C2-A39B-2D32AF8ED4B0}">
      <dsp:nvSpPr>
        <dsp:cNvPr id="0" name=""/>
        <dsp:cNvSpPr/>
      </dsp:nvSpPr>
      <dsp:spPr>
        <a:xfrm>
          <a:off x="9737981" y="825375"/>
          <a:ext cx="1707853" cy="2837214"/>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For all users</a:t>
          </a:r>
        </a:p>
        <a:p>
          <a:pPr marL="114300" lvl="1" indent="-114300" algn="l" defTabSz="666750">
            <a:lnSpc>
              <a:spcPct val="90000"/>
            </a:lnSpc>
            <a:spcBef>
              <a:spcPct val="0"/>
            </a:spcBef>
            <a:spcAft>
              <a:spcPct val="15000"/>
            </a:spcAft>
            <a:buChar char="•"/>
          </a:pPr>
          <a:r>
            <a:rPr lang="en-US" sz="1500" kern="1200" dirty="0"/>
            <a:t>My Settings menu</a:t>
          </a:r>
        </a:p>
        <a:p>
          <a:pPr marL="114300" lvl="1" indent="-114300" algn="l" defTabSz="666750">
            <a:lnSpc>
              <a:spcPct val="90000"/>
            </a:lnSpc>
            <a:spcBef>
              <a:spcPct val="0"/>
            </a:spcBef>
            <a:spcAft>
              <a:spcPct val="15000"/>
            </a:spcAft>
            <a:buChar char="•"/>
          </a:pPr>
          <a:r>
            <a:rPr lang="en-US" sz="1500" kern="1200" dirty="0"/>
            <a:t>School Year and Current or Past Students; allows you to view previous year’s results for current OR past students</a:t>
          </a:r>
        </a:p>
        <a:p>
          <a:pPr marL="114300" lvl="1" indent="-114300" algn="l" defTabSz="666750">
            <a:lnSpc>
              <a:spcPct val="90000"/>
            </a:lnSpc>
            <a:spcBef>
              <a:spcPct val="0"/>
            </a:spcBef>
            <a:spcAft>
              <a:spcPct val="15000"/>
            </a:spcAft>
            <a:buChar char="•"/>
          </a:pPr>
          <a:r>
            <a:rPr lang="en-US" sz="1500" kern="1200" dirty="0"/>
            <a:t>Setting resets when you log out</a:t>
          </a:r>
        </a:p>
      </dsp:txBody>
      <dsp:txXfrm>
        <a:off x="9737981" y="825375"/>
        <a:ext cx="1707853" cy="2837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CB7F7-ED4E-4692-BEBF-F63F5431E509}">
      <dsp:nvSpPr>
        <dsp:cNvPr id="0" name=""/>
        <dsp:cNvSpPr/>
      </dsp:nvSpPr>
      <dsp:spPr>
        <a:xfrm>
          <a:off x="3251" y="521772"/>
          <a:ext cx="1727745" cy="545355"/>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Select Tests to Include on Reports</a:t>
          </a:r>
        </a:p>
      </dsp:txBody>
      <dsp:txXfrm>
        <a:off x="3251" y="521772"/>
        <a:ext cx="1727745" cy="545355"/>
      </dsp:txXfrm>
    </dsp:sp>
    <dsp:sp modelId="{C861E067-8297-47E1-A0BC-575FD5325F82}">
      <dsp:nvSpPr>
        <dsp:cNvPr id="0" name=""/>
        <dsp:cNvSpPr/>
      </dsp:nvSpPr>
      <dsp:spPr>
        <a:xfrm>
          <a:off x="3251" y="1067127"/>
          <a:ext cx="1727745" cy="3057243"/>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For teachers</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My Settings menu</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Omits tests that are NOT relevant to your needs</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Setting will persist until you change it</a:t>
          </a:r>
        </a:p>
      </dsp:txBody>
      <dsp:txXfrm>
        <a:off x="3251" y="1067127"/>
        <a:ext cx="1727745" cy="3057243"/>
      </dsp:txXfrm>
    </dsp:sp>
    <dsp:sp modelId="{EEDF27F6-0B18-4AF1-8032-E5C43E61852C}">
      <dsp:nvSpPr>
        <dsp:cNvPr id="0" name=""/>
        <dsp:cNvSpPr/>
      </dsp:nvSpPr>
      <dsp:spPr>
        <a:xfrm>
          <a:off x="1972881" y="521772"/>
          <a:ext cx="1727745" cy="545355"/>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Use Teachers’ Test Selections</a:t>
          </a:r>
        </a:p>
      </dsp:txBody>
      <dsp:txXfrm>
        <a:off x="1972881" y="521772"/>
        <a:ext cx="1727745" cy="545355"/>
      </dsp:txXfrm>
    </dsp:sp>
    <dsp:sp modelId="{9D92AF06-6443-4C70-91E9-1B9817915D6B}">
      <dsp:nvSpPr>
        <dsp:cNvPr id="0" name=""/>
        <dsp:cNvSpPr/>
      </dsp:nvSpPr>
      <dsp:spPr>
        <a:xfrm>
          <a:off x="1972881" y="1067127"/>
          <a:ext cx="1727745" cy="3057243"/>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For school, district, and state users</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My Settings menu</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Omits those teachers’ rosters from the tests the teachers have omitted</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Setting will persist until you change it</a:t>
          </a:r>
        </a:p>
      </dsp:txBody>
      <dsp:txXfrm>
        <a:off x="1972881" y="1067127"/>
        <a:ext cx="1727745" cy="3057243"/>
      </dsp:txXfrm>
    </dsp:sp>
    <dsp:sp modelId="{C9C8E5A7-FC7B-4E7B-BA6E-3EC0E4434009}">
      <dsp:nvSpPr>
        <dsp:cNvPr id="0" name=""/>
        <dsp:cNvSpPr/>
      </dsp:nvSpPr>
      <dsp:spPr>
        <a:xfrm>
          <a:off x="3942512" y="521772"/>
          <a:ext cx="1727745" cy="545355"/>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Filter by Test Group</a:t>
          </a:r>
        </a:p>
      </dsp:txBody>
      <dsp:txXfrm>
        <a:off x="3942512" y="521772"/>
        <a:ext cx="1727745" cy="545355"/>
      </dsp:txXfrm>
    </dsp:sp>
    <dsp:sp modelId="{3F6024F4-3545-44C1-AE10-2F0D7F763428}">
      <dsp:nvSpPr>
        <dsp:cNvPr id="0" name=""/>
        <dsp:cNvSpPr/>
      </dsp:nvSpPr>
      <dsp:spPr>
        <a:xfrm>
          <a:off x="3942512" y="1067127"/>
          <a:ext cx="1727745" cy="3057243"/>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For all users</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Filter panel</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Temporarily hides selected tests in all reports</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Filter resets when you log out</a:t>
          </a:r>
        </a:p>
      </dsp:txBody>
      <dsp:txXfrm>
        <a:off x="3942512" y="1067127"/>
        <a:ext cx="1727745" cy="3057243"/>
      </dsp:txXfrm>
    </dsp:sp>
    <dsp:sp modelId="{8F053DE3-CBF4-486D-9CB3-6AA983CFF62D}">
      <dsp:nvSpPr>
        <dsp:cNvPr id="0" name=""/>
        <dsp:cNvSpPr/>
      </dsp:nvSpPr>
      <dsp:spPr>
        <a:xfrm>
          <a:off x="5912142" y="521772"/>
          <a:ext cx="1727745" cy="545355"/>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Filter by Roster</a:t>
          </a:r>
        </a:p>
      </dsp:txBody>
      <dsp:txXfrm>
        <a:off x="5912142" y="521772"/>
        <a:ext cx="1727745" cy="545355"/>
      </dsp:txXfrm>
    </dsp:sp>
    <dsp:sp modelId="{36DC5623-7DAD-47E7-8A4A-880237119A9C}">
      <dsp:nvSpPr>
        <dsp:cNvPr id="0" name=""/>
        <dsp:cNvSpPr/>
      </dsp:nvSpPr>
      <dsp:spPr>
        <a:xfrm>
          <a:off x="5912142" y="1067127"/>
          <a:ext cx="1727745" cy="3057243"/>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For teachers</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Filter panel</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Temporarily hides selected classes in all reports</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Filter resets when you log out</a:t>
          </a:r>
        </a:p>
      </dsp:txBody>
      <dsp:txXfrm>
        <a:off x="5912142" y="1067127"/>
        <a:ext cx="1727745" cy="3057243"/>
      </dsp:txXfrm>
    </dsp:sp>
    <dsp:sp modelId="{B6CE59EE-2734-413A-8A74-FF480C101972}">
      <dsp:nvSpPr>
        <dsp:cNvPr id="0" name=""/>
        <dsp:cNvSpPr/>
      </dsp:nvSpPr>
      <dsp:spPr>
        <a:xfrm>
          <a:off x="7881772" y="521772"/>
          <a:ext cx="1727745" cy="545355"/>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Filter by Test Reason</a:t>
          </a:r>
        </a:p>
      </dsp:txBody>
      <dsp:txXfrm>
        <a:off x="7881772" y="521772"/>
        <a:ext cx="1727745" cy="545355"/>
      </dsp:txXfrm>
    </dsp:sp>
    <dsp:sp modelId="{A80C7B70-B064-48CA-BB25-A29FE3974044}">
      <dsp:nvSpPr>
        <dsp:cNvPr id="0" name=""/>
        <dsp:cNvSpPr/>
      </dsp:nvSpPr>
      <dsp:spPr>
        <a:xfrm>
          <a:off x="7881772" y="1067127"/>
          <a:ext cx="1727745" cy="3057243"/>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For all teachers, school- and district-level users</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Filter panel</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Temporarily displays results from a specific category of test reasons, like Spring or Fall</a:t>
          </a:r>
        </a:p>
        <a:p>
          <a:pPr marL="114300" lvl="1" indent="-114300" algn="l" defTabSz="666750">
            <a:lnSpc>
              <a:spcPct val="90000"/>
            </a:lnSpc>
            <a:spcBef>
              <a:spcPct val="0"/>
            </a:spcBef>
            <a:spcAft>
              <a:spcPct val="15000"/>
            </a:spcAft>
            <a:buFont typeface="Wingdings" panose="05000000000000000000" pitchFamily="2" charset="2"/>
            <a:buChar char="ü"/>
          </a:pPr>
          <a:r>
            <a:rPr lang="en-US" sz="1500" kern="1200" dirty="0"/>
            <a:t>Filter resets when you log out</a:t>
          </a:r>
        </a:p>
      </dsp:txBody>
      <dsp:txXfrm>
        <a:off x="7881772" y="1067127"/>
        <a:ext cx="1727745" cy="3057243"/>
      </dsp:txXfrm>
    </dsp:sp>
    <dsp:sp modelId="{DAF17D8B-78A3-46E6-BC15-3C10FBB88284}">
      <dsp:nvSpPr>
        <dsp:cNvPr id="0" name=""/>
        <dsp:cNvSpPr/>
      </dsp:nvSpPr>
      <dsp:spPr>
        <a:xfrm>
          <a:off x="9851402" y="521772"/>
          <a:ext cx="1727745" cy="545355"/>
        </a:xfrm>
        <a:prstGeom prst="rect">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Change Reporting Time Period</a:t>
          </a:r>
        </a:p>
      </dsp:txBody>
      <dsp:txXfrm>
        <a:off x="9851402" y="521772"/>
        <a:ext cx="1727745" cy="545355"/>
      </dsp:txXfrm>
    </dsp:sp>
    <dsp:sp modelId="{286AEA33-37F5-47C2-A39B-2D32AF8ED4B0}">
      <dsp:nvSpPr>
        <dsp:cNvPr id="0" name=""/>
        <dsp:cNvSpPr/>
      </dsp:nvSpPr>
      <dsp:spPr>
        <a:xfrm>
          <a:off x="9851402" y="1067127"/>
          <a:ext cx="1727745" cy="3057243"/>
        </a:xfrm>
        <a:prstGeom prst="rect">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For all users</a:t>
          </a:r>
        </a:p>
        <a:p>
          <a:pPr marL="114300" lvl="1" indent="-114300" algn="l" defTabSz="666750">
            <a:lnSpc>
              <a:spcPct val="90000"/>
            </a:lnSpc>
            <a:spcBef>
              <a:spcPct val="0"/>
            </a:spcBef>
            <a:spcAft>
              <a:spcPct val="15000"/>
            </a:spcAft>
            <a:buChar char="•"/>
          </a:pPr>
          <a:r>
            <a:rPr lang="en-US" sz="1500" kern="1200" dirty="0"/>
            <a:t>My Settings menu</a:t>
          </a:r>
        </a:p>
        <a:p>
          <a:pPr marL="114300" lvl="1" indent="-114300" algn="l" defTabSz="666750">
            <a:lnSpc>
              <a:spcPct val="90000"/>
            </a:lnSpc>
            <a:spcBef>
              <a:spcPct val="0"/>
            </a:spcBef>
            <a:spcAft>
              <a:spcPct val="15000"/>
            </a:spcAft>
            <a:buChar char="•"/>
          </a:pPr>
          <a:r>
            <a:rPr lang="en-US" sz="1500" kern="1200" dirty="0"/>
            <a:t>School Year and Current or Past Students; allows you to view previous year’s results for current OR past students</a:t>
          </a:r>
        </a:p>
        <a:p>
          <a:pPr marL="114300" lvl="1" indent="-114300" algn="l" defTabSz="666750">
            <a:lnSpc>
              <a:spcPct val="90000"/>
            </a:lnSpc>
            <a:spcBef>
              <a:spcPct val="0"/>
            </a:spcBef>
            <a:spcAft>
              <a:spcPct val="15000"/>
            </a:spcAft>
            <a:buChar char="•"/>
          </a:pPr>
          <a:r>
            <a:rPr lang="en-US" sz="1500" kern="1200" dirty="0"/>
            <a:t>Setting resets when you log out</a:t>
          </a:r>
        </a:p>
      </dsp:txBody>
      <dsp:txXfrm>
        <a:off x="9851402" y="1067127"/>
        <a:ext cx="1727745" cy="305724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764FE6E7-AA0E-40B0-87D0-E00A805F7697}" type="datetimeFigureOut">
              <a:rPr lang="en-US" smtClean="0"/>
              <a:t>9/28/2020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second training module in the Reporting System series, </a:t>
            </a:r>
            <a:r>
              <a:rPr lang="en-US" i="1" dirty="0"/>
              <a:t>How to Drill Down into Your Results Using Settings and Filters</a:t>
            </a:r>
            <a:r>
              <a:rPr lang="en-US" dirty="0"/>
              <a:t>. These features help you customize your reports with precise and specific data so that you see exactly what you need.</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u="none" dirty="0"/>
              <a:t>To review, we have covered how to reduce the number of tests in teacher’s reports and the number of rosters in school and district users’ reports. We then covered the Test Group filter which is a quick, non-permanent way to view only the test results you need to see. The Roster filter allows teachers to focus on the performance of a single group of students. The Test Reason filter is helpful for the number benchmark and interim tests that can be filtered to omit the ones you do not need to see. </a:t>
            </a:r>
          </a:p>
          <a:p>
            <a:pPr algn="just"/>
            <a:endParaRPr lang="en-US" u="none" dirty="0"/>
          </a:p>
          <a:p>
            <a:pPr algn="just"/>
            <a:r>
              <a:rPr lang="en-US" u="none" dirty="0"/>
              <a:t>The Change Reporting Time Period setting allows you to “go back in time.” When you are looking at individual or group results you can choose to look at their performance from a previous year, or you can look at a previous year’s group of students and compare their results to the students you currently have. You use the Change Reporting Time Period setting to do this. These two tools are explained in the next several slides.</a:t>
            </a:r>
          </a:p>
        </p:txBody>
      </p:sp>
      <p:sp>
        <p:nvSpPr>
          <p:cNvPr id="4" name="Slide Number Placeholder 3"/>
          <p:cNvSpPr>
            <a:spLocks noGrp="1"/>
          </p:cNvSpPr>
          <p:nvPr>
            <p:ph type="sldNum" sz="quarter" idx="5"/>
          </p:nvPr>
        </p:nvSpPr>
        <p:spPr/>
        <p:txBody>
          <a:bodyPr/>
          <a:lstStyle/>
          <a:p>
            <a:pPr defTabSz="933237">
              <a:defRPr/>
            </a:pPr>
            <a:fld id="{92F5E16F-3CCA-4D75-A98C-BF0B97E520EF}" type="slidenum">
              <a:rPr lang="en-US">
                <a:solidFill>
                  <a:prstClr val="black"/>
                </a:solidFill>
                <a:latin typeface="Calibri" panose="020F0502020204030204"/>
              </a:rPr>
              <a:pPr defTabSz="933237">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981910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 final way of drilling down into your results is to use the Change Reporting Time Period setting. Reporting is designed to show test results from the current school year, by default. When you want to go back in time to compare previous data with current data you use the Change Reporting Time Period from the My Settings menu. You can use this setting to do two things:</a:t>
            </a:r>
          </a:p>
          <a:p>
            <a:pPr algn="just"/>
            <a:endParaRPr lang="en-US" dirty="0"/>
          </a:p>
          <a:p>
            <a:pPr marL="174982" indent="-174982">
              <a:buFont typeface="Arial" panose="020B0604020202020204" pitchFamily="34" charset="0"/>
              <a:buChar char="•"/>
            </a:pPr>
            <a:r>
              <a:rPr lang="en-US" dirty="0"/>
              <a:t>You can view your current students’ test performance from previous school years.</a:t>
            </a:r>
          </a:p>
          <a:p>
            <a:pPr marL="174982" indent="-174982">
              <a:buFont typeface="Arial" panose="020B0604020202020204" pitchFamily="34" charset="0"/>
              <a:buChar char="•"/>
            </a:pPr>
            <a:r>
              <a:rPr lang="en-US" dirty="0"/>
              <a:t>You can view the performance of your former classes so that you can compare their scores to the scores of the students you currently have.</a:t>
            </a:r>
          </a:p>
          <a:p>
            <a:pPr algn="just"/>
            <a:endParaRPr lang="en-US" dirty="0"/>
          </a:p>
          <a:p>
            <a:pPr algn="just"/>
            <a:r>
              <a:rPr lang="en-US" dirty="0"/>
              <a:t>At any time and from any page of reports you can open the My Settings menu in the banner and click on the Change Reporting Time Period option. A pop-up window with the same name will appear. The Change Reporting Time Period pop-up window displays with two boxes: one for returning to a previous school year and one to use for returning to students who were assigned to you, as of a specific date, usually a time from a previous school year. You use one of the boxes or both of them, depending on the data you want to return to. To see your current students’ previous results select a previous school year from the drop-down list. Leave the calendar date set to today or reset it, if necessary. The top pop-up window in this image displays those settings. Click Save. Your reports now show your current students’ test results from the year you selected. Sometimes you may want to contrast the results of your current classes with classes you had in the past. To do this, set the school year option to the desired year and then enter a calendar date within that particular year when you know the students had started testing. This will take you “back in time” to see the results of your former classes. The bottom pop-up window displays these settings. Set like this, a teacher will see his or her students from last year and their results from that year. As mentioned previously, you can start the drilling down process with this step when you know that you want results other than your current schoolyear results for your current students. Over time you will learn the many configurations possible with the Change Reporting Time Period setting and you’ll be an expert at returning to exactly the results you want to see.</a:t>
            </a:r>
          </a:p>
          <a:p>
            <a:pPr defTabSz="952462">
              <a:defRPr/>
            </a:pPr>
            <a:endParaRPr lang="en-US" dirty="0"/>
          </a:p>
          <a:p>
            <a:endParaRPr lang="en-US" dirty="0"/>
          </a:p>
        </p:txBody>
      </p:sp>
      <p:sp>
        <p:nvSpPr>
          <p:cNvPr id="4" name="Slide Number Placeholder 3"/>
          <p:cNvSpPr>
            <a:spLocks noGrp="1"/>
          </p:cNvSpPr>
          <p:nvPr>
            <p:ph type="sldNum" sz="quarter" idx="5"/>
          </p:nvPr>
        </p:nvSpPr>
        <p:spPr/>
        <p:txBody>
          <a:bodyPr/>
          <a:lstStyle/>
          <a:p>
            <a:pPr defTabSz="933237">
              <a:defRPr/>
            </a:pPr>
            <a:fld id="{2A0A903A-3A53-46E4-B8FD-A6E610818D90}" type="slidenum">
              <a:rPr lang="en-US">
                <a:solidFill>
                  <a:prstClr val="black"/>
                </a:solidFill>
                <a:latin typeface="Calibri" panose="020F0502020204030204"/>
              </a:rPr>
              <a:pPr defTabSz="933237">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68243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training modules are posted on your state </a:t>
            </a:r>
            <a:r>
              <a:rPr lang="en-US" altLang="zh-CN" dirty="0"/>
              <a:t>or district</a:t>
            </a:r>
            <a:r>
              <a:rPr lang="en-US" dirty="0"/>
              <a:t> portal. You may also consult the</a:t>
            </a:r>
            <a:r>
              <a:rPr lang="en-US" b="1" dirty="0"/>
              <a:t> </a:t>
            </a:r>
            <a:r>
              <a:rPr lang="en-US" b="0" i="1" dirty="0"/>
              <a:t>Reporting System </a:t>
            </a:r>
            <a:r>
              <a:rPr lang="en-US" i="1" dirty="0"/>
              <a:t>User Guide</a:t>
            </a:r>
            <a:r>
              <a:rPr lang="en-US" dirty="0"/>
              <a:t>.</a:t>
            </a:r>
          </a:p>
        </p:txBody>
      </p:sp>
      <p:sp>
        <p:nvSpPr>
          <p:cNvPr id="4" name="Slide Number Placeholder 3"/>
          <p:cNvSpPr>
            <a:spLocks noGrp="1"/>
          </p:cNvSpPr>
          <p:nvPr>
            <p:ph type="sldNum" sz="quarter" idx="5"/>
          </p:nvPr>
        </p:nvSpPr>
        <p:spPr/>
        <p:txBody>
          <a:bodyPr/>
          <a:lstStyle/>
          <a:p>
            <a:fld id="{87562687-7A5B-4415-B0F0-C719E7C49641}" type="slidenum">
              <a:rPr lang="en-US" smtClean="0"/>
              <a:t>12</a:t>
            </a:fld>
            <a:endParaRPr lang="en-US" dirty="0"/>
          </a:p>
        </p:txBody>
      </p:sp>
    </p:spTree>
    <p:extLst>
      <p:ext uri="{BB962C8B-B14F-4D97-AF65-F5344CB8AC3E}">
        <p14:creationId xmlns:p14="http://schemas.microsoft.com/office/powerpoint/2010/main" val="41005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In this training module we cover the settings and filters specifically related to drilling down into data. First we show teachers how to eliminate unnecessary test reports from their results. Then we show other users how to mirror those teacher selections in their results. Then we cover the three filters that eliminate even more reports from your results. Finally, we show you how to go back in time to see your previous students results from previous years AND your current students results from precious years.</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2830852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and filters are both accessed from the dashboard page. The My Settings button is located in the banner and includes several options, depending on your district or state configurations. A generic menu is shown here.</a:t>
            </a:r>
          </a:p>
          <a:p>
            <a:endParaRPr lang="en-US" dirty="0"/>
          </a:p>
          <a:p>
            <a:r>
              <a:rPr lang="en-US" dirty="0"/>
              <a:t>The Filters panel, on the left side of the dashboard, provides options to temporarily limit the results that display in your report tables. Typically you can select to filter by Test Group, Rosters, and Test Reason. Use the expansion arrows in the panel to open each drop-down list. The options available to you will be listed.</a:t>
            </a:r>
          </a:p>
          <a:p>
            <a:endParaRPr lang="en-US" dirty="0"/>
          </a:p>
          <a:p>
            <a:r>
              <a:rPr lang="en-US" u="none" dirty="0"/>
              <a:t>In this training module we cover the settings and filters specifically related to drilling down into data. There are additional training modules in the series for training on other features like roster settings, test reasons, and student settings. </a:t>
            </a:r>
            <a:endParaRPr lang="en-US" dirty="0"/>
          </a:p>
          <a:p>
            <a:endParaRPr lang="en-US" dirty="0"/>
          </a:p>
          <a:p>
            <a:r>
              <a:rPr lang="en-US" dirty="0"/>
              <a:t>The next slide shows a collection of settings and filters used by most teachers and other users, in a step-by-step process.</a:t>
            </a: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324180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We cover the drill down settings and filters in this order, as this is the way you will most likely move through your reports. The dark blue header boxes are choices from the My Settings menu, while the light blue header boxes are options from the Filters panel. This chart provides an overview of the drill down features. Teachers start by selecting tests to include on reports while other users start by choosing to use the teachers’ test selections in their own reports. Then users may choose to filter by test group, by roster, or by test reason. After you have looked at your current year’s results, you may want to change the reporting time period to view results from a previous year or from a group of students you taught in a previous year. If you know in advance that you want to look at last year’s results, you can start with that setting and drill down using the same process.</a:t>
            </a:r>
          </a:p>
          <a:p>
            <a:pPr algn="just"/>
            <a:endParaRPr lang="en-US" dirty="0"/>
          </a:p>
          <a:p>
            <a:pPr algn="just"/>
            <a:r>
              <a:rPr lang="en-US" dirty="0"/>
              <a:t>Now we start drilling down into test results.</a:t>
            </a:r>
          </a:p>
        </p:txBody>
      </p:sp>
      <p:sp>
        <p:nvSpPr>
          <p:cNvPr id="4" name="Slide Number Placeholder 3"/>
          <p:cNvSpPr>
            <a:spLocks noGrp="1"/>
          </p:cNvSpPr>
          <p:nvPr>
            <p:ph type="sldNum" sz="quarter" idx="5"/>
          </p:nvPr>
        </p:nvSpPr>
        <p:spPr/>
        <p:txBody>
          <a:bodyPr/>
          <a:lstStyle/>
          <a:p>
            <a:pPr defTabSz="933237">
              <a:defRPr/>
            </a:pPr>
            <a:fld id="{92F5E16F-3CCA-4D75-A98C-BF0B97E520EF}" type="slidenum">
              <a:rPr lang="en-US">
                <a:solidFill>
                  <a:prstClr val="black"/>
                </a:solidFill>
                <a:latin typeface="Calibri" panose="020F0502020204030204"/>
              </a:rPr>
              <a:pPr defTabSz="93323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55775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To begin, teachers choose the tests they want included in their reports and omit those that do not apply to their needs. For example, if you are a Math teacher you can omit your students English Language Arts test scores. By default, all of the tests taken by your students, in the current school year, appear in your reports. Removing some of them will trim your reports to exactly the results you need to see. Click </a:t>
            </a:r>
            <a:r>
              <a:rPr lang="en-US" b="0" dirty="0"/>
              <a:t>the My Settings menu in the banner and choose Select Tests to Include on Reports. Select the checkboxes beside the tests or groups of tests you want included in your reports. Here you can see that Math tests are selected, and ELA tests are omitted. Click Save &amp; Close. </a:t>
            </a:r>
            <a:r>
              <a:rPr lang="en-US" dirty="0"/>
              <a:t>This setting remains in place until you change it and your reports will include only the tests you selected.</a:t>
            </a:r>
          </a:p>
        </p:txBody>
      </p:sp>
      <p:sp>
        <p:nvSpPr>
          <p:cNvPr id="4" name="Slide Number Placeholder 3"/>
          <p:cNvSpPr>
            <a:spLocks noGrp="1"/>
          </p:cNvSpPr>
          <p:nvPr>
            <p:ph type="sldNum" sz="quarter" idx="5"/>
          </p:nvPr>
        </p:nvSpPr>
        <p:spPr/>
        <p:txBody>
          <a:bodyPr/>
          <a:lstStyle/>
          <a:p>
            <a:fld id="{92F5E16F-3CCA-4D75-A98C-BF0B97E520EF}" type="slidenum">
              <a:rPr lang="en-US" smtClean="0"/>
              <a:t>5</a:t>
            </a:fld>
            <a:endParaRPr lang="en-US"/>
          </a:p>
        </p:txBody>
      </p:sp>
    </p:spTree>
    <p:extLst>
      <p:ext uri="{BB962C8B-B14F-4D97-AF65-F5344CB8AC3E}">
        <p14:creationId xmlns:p14="http://schemas.microsoft.com/office/powerpoint/2010/main" val="2034423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If you are a school- or district-level user, you can use your teachers’ test preferences to eliminate rosters that aren’t relevant to a test. For example, suppose a math roster belongs to a math teacher who has excluded ELA tests from their reports. By using teacher preferences, you can view a set of ELA test results without that math teacher’s roster. All students who took the ELA test will still appear in the report, whether or not they belong to the math teacher’s roster, but the Performance by Roster tab will not list them as belonging to that math teacher’s roster. By hiding rosters that are not relevant to the test, and by preventing a student from appearing more than once in the same report, this setting makes reports easier to read and more subject appropriate. </a:t>
            </a:r>
            <a:r>
              <a:rPr lang="en-US" u="none" dirty="0"/>
              <a:t>To turn this setting on, open the My Settings menu and choose Use Teachers’ Test Selections. In the pop-up box, select the Teacher Preferences radio button and click Save &amp; Close. </a:t>
            </a:r>
            <a:r>
              <a:rPr lang="en-US" dirty="0"/>
              <a:t>To turn this setting off and view all rosters regardless of teacher preferences, select the All Rosters radio button and click Save &amp; Close. This setting persists until you change it. Now we will explain the Filter panel options. They can be used to temporarily hide certain elements of your reports that you don’t need to see.</a:t>
            </a:r>
          </a:p>
          <a:p>
            <a:endParaRPr lang="en-US" dirty="0"/>
          </a:p>
        </p:txBody>
      </p:sp>
      <p:sp>
        <p:nvSpPr>
          <p:cNvPr id="4" name="Slide Number Placeholder 3"/>
          <p:cNvSpPr>
            <a:spLocks noGrp="1"/>
          </p:cNvSpPr>
          <p:nvPr>
            <p:ph type="sldNum" sz="quarter" idx="5"/>
          </p:nvPr>
        </p:nvSpPr>
        <p:spPr/>
        <p:txBody>
          <a:bodyPr/>
          <a:lstStyle/>
          <a:p>
            <a:fld id="{92F5E16F-3CCA-4D75-A98C-BF0B97E520EF}" type="slidenum">
              <a:rPr lang="en-US" smtClean="0"/>
              <a:t>6</a:t>
            </a:fld>
            <a:endParaRPr lang="en-US"/>
          </a:p>
        </p:txBody>
      </p:sp>
    </p:spTree>
    <p:extLst>
      <p:ext uri="{BB962C8B-B14F-4D97-AF65-F5344CB8AC3E}">
        <p14:creationId xmlns:p14="http://schemas.microsoft.com/office/powerpoint/2010/main" val="372994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Another way to focus on your most relevant reports is to use the Test Group filter located in the Filters panel. It is similar to the teachers’ Select Tests to Include in Reports option in My Settings, except that it will not persist or mirror in other users’ results. Tests in this filter menu are organized by test type, subject, and grade. Click the down arrow next to the type of test results you need to view. Mark as many selections as you like from the options displayed and click Apply. You see here that the ELA Summative tests for grades 3-10 have been selected. The table and the header reflect these selections. To revert all filters to their default settings, click Clear Filters and Apply. Filters also revert when you log out, switch user role, or switch systems.</a:t>
            </a:r>
          </a:p>
          <a:p>
            <a:endParaRPr lang="en-US" dirty="0"/>
          </a:p>
          <a:p>
            <a:endParaRPr lang="en-US" dirty="0"/>
          </a:p>
        </p:txBody>
      </p:sp>
      <p:sp>
        <p:nvSpPr>
          <p:cNvPr id="4" name="Slide Number Placeholder 3"/>
          <p:cNvSpPr>
            <a:spLocks noGrp="1"/>
          </p:cNvSpPr>
          <p:nvPr>
            <p:ph type="sldNum" sz="quarter" idx="5"/>
          </p:nvPr>
        </p:nvSpPr>
        <p:spPr/>
        <p:txBody>
          <a:bodyPr/>
          <a:lstStyle/>
          <a:p>
            <a:fld id="{92F5E16F-3CCA-4D75-A98C-BF0B97E520EF}" type="slidenum">
              <a:rPr lang="en-US" smtClean="0"/>
              <a:t>7</a:t>
            </a:fld>
            <a:endParaRPr lang="en-US"/>
          </a:p>
        </p:txBody>
      </p:sp>
    </p:spTree>
    <p:extLst>
      <p:ext uri="{BB962C8B-B14F-4D97-AF65-F5344CB8AC3E}">
        <p14:creationId xmlns:p14="http://schemas.microsoft.com/office/powerpoint/2010/main" val="3621953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Teachers can drill down even further into their reports by using the </a:t>
            </a:r>
            <a:r>
              <a:rPr lang="en-US" b="0" dirty="0"/>
              <a:t>Roster filter. </a:t>
            </a:r>
            <a:r>
              <a:rPr lang="en-US" dirty="0"/>
              <a:t>Rosters generally represent classes but can also represent students who have been grouped together because of having something in common, such as needing extra help on a particular assessment standard. Open the Rosters filter from the panel. Make a single selection from the </a:t>
            </a:r>
            <a:r>
              <a:rPr lang="en-US" b="0" dirty="0"/>
              <a:t>Rosters drop-down list. Click Apply. </a:t>
            </a:r>
            <a:r>
              <a:rPr lang="en-US" dirty="0"/>
              <a:t>The report updates to show data for the roster you selected. You can see that Roster AM has been selected and applied. The dashboard report shows only the tests taken by the students on that roster in the My Assessments table and only the students on the AM roster in the My Students table. When you navigate away from the dashboard this roster filter will apply to all your reports. All filter options will revert to the default when you log out, switch user roles, or switch systems.</a:t>
            </a:r>
          </a:p>
        </p:txBody>
      </p:sp>
      <p:sp>
        <p:nvSpPr>
          <p:cNvPr id="4" name="Slide Number Placeholder 3"/>
          <p:cNvSpPr>
            <a:spLocks noGrp="1"/>
          </p:cNvSpPr>
          <p:nvPr>
            <p:ph type="sldNum" sz="quarter" idx="5"/>
          </p:nvPr>
        </p:nvSpPr>
        <p:spPr/>
        <p:txBody>
          <a:bodyPr/>
          <a:lstStyle/>
          <a:p>
            <a:fld id="{92F5E16F-3CCA-4D75-A98C-BF0B97E520EF}" type="slidenum">
              <a:rPr lang="en-US" smtClean="0"/>
              <a:t>8</a:t>
            </a:fld>
            <a:endParaRPr lang="en-US"/>
          </a:p>
        </p:txBody>
      </p:sp>
    </p:spTree>
    <p:extLst>
      <p:ext uri="{BB962C8B-B14F-4D97-AF65-F5344CB8AC3E}">
        <p14:creationId xmlns:p14="http://schemas.microsoft.com/office/powerpoint/2010/main" val="131357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Test reasons are categories used to classify test opportunities for reporting purposes. They typically indicate the timeframe in which interim and benchmark tests were taken, and they can be a good way to focus on specific groups of tests. For summative assessments, test reasons are simply test windows and are not useful. Open the Test Reasons menu from the Filters panel. Make a selection from the drop-down list and click Apply. The affected report updates to show only data for that test reason. All the reports accessible from this page will be filtered the same way.</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2218966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Standards Review Meeting</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43115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Standards Review Meeting</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635635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Standards Review Meeting</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795959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Standards Review Meeting</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1318427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356398958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4038279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127056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Reporting Training Module #1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0"/>
        <p:cNvGrpSpPr/>
        <p:nvPr/>
      </p:nvGrpSpPr>
      <p:grpSpPr>
        <a:xfrm>
          <a:off x="0" y="0"/>
          <a:ext cx="0" cy="0"/>
          <a:chOff x="0" y="0"/>
          <a:chExt cx="0" cy="0"/>
        </a:xfrm>
      </p:grpSpPr>
      <p:pic>
        <p:nvPicPr>
          <p:cNvPr id="51" name="Google Shape;51;p13" descr="Decorative Image"/>
          <p:cNvPicPr preferRelativeResize="0"/>
          <p:nvPr/>
        </p:nvPicPr>
        <p:blipFill rotWithShape="1">
          <a:blip r:embed="rId2">
            <a:alphaModFix/>
          </a:blip>
          <a:srcRect/>
          <a:stretch/>
        </p:blipFill>
        <p:spPr>
          <a:xfrm>
            <a:off x="0" y="3541"/>
            <a:ext cx="11686315" cy="1015705"/>
          </a:xfrm>
          <a:prstGeom prst="rect">
            <a:avLst/>
          </a:prstGeom>
          <a:noFill/>
          <a:ln>
            <a:noFill/>
          </a:ln>
        </p:spPr>
      </p:pic>
      <p:sp>
        <p:nvSpPr>
          <p:cNvPr id="52" name="Google Shape;52;p13"/>
          <p:cNvSpPr txBox="1">
            <a:spLocks noGrp="1"/>
          </p:cNvSpPr>
          <p:nvPr>
            <p:ph type="body" idx="1"/>
          </p:nvPr>
        </p:nvSpPr>
        <p:spPr>
          <a:xfrm>
            <a:off x="751112" y="1340124"/>
            <a:ext cx="10515600" cy="4351200"/>
          </a:xfrm>
          <a:prstGeom prst="rect">
            <a:avLst/>
          </a:prstGeom>
          <a:noFill/>
          <a:ln>
            <a:noFill/>
          </a:ln>
        </p:spPr>
        <p:txBody>
          <a:bodyPr spcFirstLastPara="1" wrap="square" lIns="68575" tIns="34275" rIns="68575" bIns="34275" anchor="t" anchorCtr="0">
            <a:noAutofit/>
          </a:bodyPr>
          <a:lstStyle>
            <a:lvl1pPr marL="609585" lvl="0" indent="-558786" algn="l" rtl="0">
              <a:lnSpc>
                <a:spcPct val="90000"/>
              </a:lnSpc>
              <a:spcBef>
                <a:spcPts val="1067"/>
              </a:spcBef>
              <a:spcAft>
                <a:spcPts val="0"/>
              </a:spcAft>
              <a:buClr>
                <a:srgbClr val="000000"/>
              </a:buClr>
              <a:buSzPts val="3000"/>
              <a:buChar char="●"/>
              <a:defRPr sz="4000">
                <a:solidFill>
                  <a:srgbClr val="000000"/>
                </a:solidFill>
                <a:latin typeface="Calibri"/>
                <a:ea typeface="Calibri"/>
                <a:cs typeface="Calibri"/>
                <a:sym typeface="Calibri"/>
              </a:defRPr>
            </a:lvl1pPr>
            <a:lvl2pPr marL="1219170" lvl="1" indent="-533387" algn="l" rtl="0">
              <a:lnSpc>
                <a:spcPct val="90000"/>
              </a:lnSpc>
              <a:spcBef>
                <a:spcPts val="2133"/>
              </a:spcBef>
              <a:spcAft>
                <a:spcPts val="0"/>
              </a:spcAft>
              <a:buClr>
                <a:srgbClr val="000000"/>
              </a:buClr>
              <a:buSzPts val="2700"/>
              <a:buChar char="○"/>
              <a:defRPr sz="3600">
                <a:solidFill>
                  <a:srgbClr val="000000"/>
                </a:solidFill>
                <a:latin typeface="Calibri"/>
                <a:ea typeface="Calibri"/>
                <a:cs typeface="Calibri"/>
                <a:sym typeface="Calibri"/>
              </a:defRPr>
            </a:lvl2pPr>
            <a:lvl3pPr marL="1828754" lvl="2" indent="-507987" algn="l" rtl="0">
              <a:lnSpc>
                <a:spcPct val="90000"/>
              </a:lnSpc>
              <a:spcBef>
                <a:spcPts val="2133"/>
              </a:spcBef>
              <a:spcAft>
                <a:spcPts val="0"/>
              </a:spcAft>
              <a:buClr>
                <a:srgbClr val="000000"/>
              </a:buClr>
              <a:buSzPts val="2400"/>
              <a:buChar char="■"/>
              <a:defRPr sz="3200">
                <a:solidFill>
                  <a:srgbClr val="000000"/>
                </a:solidFill>
                <a:latin typeface="Calibri"/>
                <a:ea typeface="Calibri"/>
                <a:cs typeface="Calibri"/>
                <a:sym typeface="Calibri"/>
              </a:defRPr>
            </a:lvl3pPr>
            <a:lvl4pPr marL="2438339" lvl="3"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4pPr>
            <a:lvl5pPr marL="3047924" lvl="4" indent="-482588" algn="l" rtl="0">
              <a:lnSpc>
                <a:spcPct val="90000"/>
              </a:lnSpc>
              <a:spcBef>
                <a:spcPts val="2133"/>
              </a:spcBef>
              <a:spcAft>
                <a:spcPts val="0"/>
              </a:spcAft>
              <a:buClr>
                <a:srgbClr val="000000"/>
              </a:buClr>
              <a:buSzPts val="2100"/>
              <a:buChar char="○"/>
              <a:defRPr sz="2800">
                <a:solidFill>
                  <a:srgbClr val="000000"/>
                </a:solidFill>
                <a:latin typeface="Calibri"/>
                <a:ea typeface="Calibri"/>
                <a:cs typeface="Calibri"/>
                <a:sym typeface="Calibri"/>
              </a:defRPr>
            </a:lvl5pPr>
            <a:lvl6pPr marL="3657509" lvl="5" indent="-423323" algn="l" rtl="0">
              <a:lnSpc>
                <a:spcPct val="90000"/>
              </a:lnSpc>
              <a:spcBef>
                <a:spcPts val="2133"/>
              </a:spcBef>
              <a:spcAft>
                <a:spcPts val="0"/>
              </a:spcAft>
              <a:buClr>
                <a:schemeClr val="dk1"/>
              </a:buClr>
              <a:buSzPts val="1400"/>
              <a:buChar char="■"/>
              <a:defRPr/>
            </a:lvl6pPr>
            <a:lvl7pPr marL="4267093" lvl="6" indent="-423323" algn="l" rtl="0">
              <a:lnSpc>
                <a:spcPct val="90000"/>
              </a:lnSpc>
              <a:spcBef>
                <a:spcPts val="2133"/>
              </a:spcBef>
              <a:spcAft>
                <a:spcPts val="0"/>
              </a:spcAft>
              <a:buClr>
                <a:schemeClr val="dk1"/>
              </a:buClr>
              <a:buSzPts val="1400"/>
              <a:buChar char="●"/>
              <a:defRPr/>
            </a:lvl7pPr>
            <a:lvl8pPr marL="4876678" lvl="7" indent="-423323" algn="l" rtl="0">
              <a:lnSpc>
                <a:spcPct val="90000"/>
              </a:lnSpc>
              <a:spcBef>
                <a:spcPts val="2133"/>
              </a:spcBef>
              <a:spcAft>
                <a:spcPts val="0"/>
              </a:spcAft>
              <a:buClr>
                <a:schemeClr val="dk1"/>
              </a:buClr>
              <a:buSzPts val="1400"/>
              <a:buChar char="○"/>
              <a:defRPr/>
            </a:lvl8pPr>
            <a:lvl9pPr marL="5486263" lvl="8" indent="-423323" algn="l" rtl="0">
              <a:lnSpc>
                <a:spcPct val="90000"/>
              </a:lnSpc>
              <a:spcBef>
                <a:spcPts val="2133"/>
              </a:spcBef>
              <a:spcAft>
                <a:spcPts val="2133"/>
              </a:spcAft>
              <a:buClr>
                <a:schemeClr val="dk1"/>
              </a:buClr>
              <a:buSzPts val="1400"/>
              <a:buChar char="■"/>
              <a:defRPr/>
            </a:lvl9pPr>
          </a:lstStyle>
          <a:p>
            <a:endParaRPr/>
          </a:p>
        </p:txBody>
      </p:sp>
      <p:sp>
        <p:nvSpPr>
          <p:cNvPr id="53" name="Google Shape;53;p13"/>
          <p:cNvSpPr txBox="1">
            <a:spLocks noGrp="1"/>
          </p:cNvSpPr>
          <p:nvPr>
            <p:ph type="sldNum" idx="12"/>
          </p:nvPr>
        </p:nvSpPr>
        <p:spPr>
          <a:xfrm>
            <a:off x="9230661" y="6395773"/>
            <a:ext cx="2743200" cy="3652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sz="1200" b="0" i="0" u="none" strike="noStrike" cap="none">
                <a:solidFill>
                  <a:srgbClr val="3B3B3B"/>
                </a:solidFill>
                <a:latin typeface="Calibri"/>
                <a:ea typeface="Calibri"/>
                <a:cs typeface="Calibri"/>
                <a:sym typeface="Calibri"/>
              </a:defRPr>
            </a:lvl1pPr>
            <a:lvl2pPr marL="0" lvl="1" indent="0" algn="r" rtl="0">
              <a:spcBef>
                <a:spcPts val="0"/>
              </a:spcBef>
              <a:buNone/>
              <a:defRPr sz="1200" b="0" i="0" u="none" strike="noStrike" cap="none">
                <a:solidFill>
                  <a:srgbClr val="3B3B3B"/>
                </a:solidFill>
                <a:latin typeface="Calibri"/>
                <a:ea typeface="Calibri"/>
                <a:cs typeface="Calibri"/>
                <a:sym typeface="Calibri"/>
              </a:defRPr>
            </a:lvl2pPr>
            <a:lvl3pPr marL="0" lvl="2" indent="0" algn="r" rtl="0">
              <a:spcBef>
                <a:spcPts val="0"/>
              </a:spcBef>
              <a:buNone/>
              <a:defRPr sz="1200" b="0" i="0" u="none" strike="noStrike" cap="none">
                <a:solidFill>
                  <a:srgbClr val="3B3B3B"/>
                </a:solidFill>
                <a:latin typeface="Calibri"/>
                <a:ea typeface="Calibri"/>
                <a:cs typeface="Calibri"/>
                <a:sym typeface="Calibri"/>
              </a:defRPr>
            </a:lvl3pPr>
            <a:lvl4pPr marL="0" lvl="3" indent="0" algn="r" rtl="0">
              <a:spcBef>
                <a:spcPts val="0"/>
              </a:spcBef>
              <a:buNone/>
              <a:defRPr sz="1200" b="0" i="0" u="none" strike="noStrike" cap="none">
                <a:solidFill>
                  <a:srgbClr val="3B3B3B"/>
                </a:solidFill>
                <a:latin typeface="Calibri"/>
                <a:ea typeface="Calibri"/>
                <a:cs typeface="Calibri"/>
                <a:sym typeface="Calibri"/>
              </a:defRPr>
            </a:lvl4pPr>
            <a:lvl5pPr marL="0" lvl="4" indent="0" algn="r" rtl="0">
              <a:spcBef>
                <a:spcPts val="0"/>
              </a:spcBef>
              <a:buNone/>
              <a:defRPr sz="1200" b="0" i="0" u="none" strike="noStrike" cap="none">
                <a:solidFill>
                  <a:srgbClr val="3B3B3B"/>
                </a:solidFill>
                <a:latin typeface="Calibri"/>
                <a:ea typeface="Calibri"/>
                <a:cs typeface="Calibri"/>
                <a:sym typeface="Calibri"/>
              </a:defRPr>
            </a:lvl5pPr>
            <a:lvl6pPr marL="0" lvl="5" indent="0" algn="r" rtl="0">
              <a:spcBef>
                <a:spcPts val="0"/>
              </a:spcBef>
              <a:buNone/>
              <a:defRPr sz="1200" b="0" i="0" u="none" strike="noStrike" cap="none">
                <a:solidFill>
                  <a:srgbClr val="3B3B3B"/>
                </a:solidFill>
                <a:latin typeface="Calibri"/>
                <a:ea typeface="Calibri"/>
                <a:cs typeface="Calibri"/>
                <a:sym typeface="Calibri"/>
              </a:defRPr>
            </a:lvl6pPr>
            <a:lvl7pPr marL="0" lvl="6" indent="0" algn="r" rtl="0">
              <a:spcBef>
                <a:spcPts val="0"/>
              </a:spcBef>
              <a:buNone/>
              <a:defRPr sz="1200" b="0" i="0" u="none" strike="noStrike" cap="none">
                <a:solidFill>
                  <a:srgbClr val="3B3B3B"/>
                </a:solidFill>
                <a:latin typeface="Calibri"/>
                <a:ea typeface="Calibri"/>
                <a:cs typeface="Calibri"/>
                <a:sym typeface="Calibri"/>
              </a:defRPr>
            </a:lvl7pPr>
            <a:lvl8pPr marL="0" lvl="7" indent="0" algn="r" rtl="0">
              <a:spcBef>
                <a:spcPts val="0"/>
              </a:spcBef>
              <a:buNone/>
              <a:defRPr sz="1200" b="0" i="0" u="none" strike="noStrike" cap="none">
                <a:solidFill>
                  <a:srgbClr val="3B3B3B"/>
                </a:solidFill>
                <a:latin typeface="Calibri"/>
                <a:ea typeface="Calibri"/>
                <a:cs typeface="Calibri"/>
                <a:sym typeface="Calibri"/>
              </a:defRPr>
            </a:lvl8pPr>
            <a:lvl9pPr marL="0" lvl="8" indent="0" algn="r" rtl="0">
              <a:spcBef>
                <a:spcPts val="0"/>
              </a:spcBef>
              <a:buNone/>
              <a:defRPr sz="1200" b="0" i="0" u="none" strike="noStrike" cap="none">
                <a:solidFill>
                  <a:srgbClr val="3B3B3B"/>
                </a:solidFill>
                <a:latin typeface="Calibri"/>
                <a:ea typeface="Calibri"/>
                <a:cs typeface="Calibri"/>
                <a:sym typeface="Calibri"/>
              </a:defRPr>
            </a:lvl9pPr>
          </a:lstStyle>
          <a:p>
            <a:r>
              <a:rPr lang="en-US" dirty="0"/>
              <a:t> Reporting Training Module #1 | </a:t>
            </a:r>
            <a:fld id="{00000000-1234-1234-1234-123412341234}" type="slidenum">
              <a:rPr lang="en" smtClean="0"/>
              <a:pPr/>
              <a:t>‹#›</a:t>
            </a:fld>
            <a:endParaRPr dirty="0"/>
          </a:p>
        </p:txBody>
      </p:sp>
      <p:pic>
        <p:nvPicPr>
          <p:cNvPr id="54" name="Google Shape;54;p13" descr="&quot;Department of Education State of Idaho&quot; Logo"/>
          <p:cNvPicPr preferRelativeResize="0"/>
          <p:nvPr/>
        </p:nvPicPr>
        <p:blipFill rotWithShape="1">
          <a:blip r:embed="rId3">
            <a:alphaModFix/>
          </a:blip>
          <a:srcRect/>
          <a:stretch/>
        </p:blipFill>
        <p:spPr>
          <a:xfrm>
            <a:off x="11059461" y="138121"/>
            <a:ext cx="914400" cy="914400"/>
          </a:xfrm>
          <a:prstGeom prst="rect">
            <a:avLst/>
          </a:prstGeom>
          <a:noFill/>
          <a:ln>
            <a:noFill/>
          </a:ln>
        </p:spPr>
      </p:pic>
      <p:sp>
        <p:nvSpPr>
          <p:cNvPr id="55" name="Google Shape;55;p13"/>
          <p:cNvSpPr/>
          <p:nvPr/>
        </p:nvSpPr>
        <p:spPr>
          <a:xfrm>
            <a:off x="0" y="0"/>
            <a:ext cx="10666312" cy="1019245"/>
          </a:xfrm>
          <a:custGeom>
            <a:avLst/>
            <a:gdLst/>
            <a:ahLst/>
            <a:cxnLst/>
            <a:rect l="l" t="t" r="r" b="b"/>
            <a:pathLst>
              <a:path w="10666312" h="1019245" extrusionOk="0">
                <a:moveTo>
                  <a:pt x="0" y="0"/>
                </a:moveTo>
                <a:lnTo>
                  <a:pt x="10666312" y="0"/>
                </a:lnTo>
                <a:lnTo>
                  <a:pt x="10148344" y="1019245"/>
                </a:lnTo>
                <a:lnTo>
                  <a:pt x="0" y="1019245"/>
                </a:lnTo>
                <a:lnTo>
                  <a:pt x="0" y="0"/>
                </a:lnTo>
                <a:close/>
              </a:path>
            </a:pathLst>
          </a:custGeom>
          <a:solidFill>
            <a:srgbClr val="032F55"/>
          </a:solidFill>
          <a:ln>
            <a:noFill/>
          </a:ln>
        </p:spPr>
        <p:txBody>
          <a:bodyPr spcFirstLastPara="1" wrap="square" lIns="91433" tIns="45700" rIns="91433" bIns="45700" anchor="ctr" anchorCtr="0">
            <a:noAutofit/>
          </a:bodyPr>
          <a:lstStyle/>
          <a:p>
            <a:pPr marL="0" marR="0" lvl="0" indent="0" algn="ctr" rtl="0">
              <a:spcBef>
                <a:spcPts val="0"/>
              </a:spcBef>
              <a:spcAft>
                <a:spcPts val="0"/>
              </a:spcAft>
              <a:buNone/>
            </a:pPr>
            <a:endParaRPr sz="1867" b="0" i="0" u="none" strike="noStrike" cap="none">
              <a:solidFill>
                <a:schemeClr val="lt1"/>
              </a:solidFill>
              <a:latin typeface="Calibri"/>
              <a:ea typeface="Calibri"/>
              <a:cs typeface="Calibri"/>
              <a:sym typeface="Calibri"/>
            </a:endParaRPr>
          </a:p>
        </p:txBody>
      </p:sp>
      <p:sp>
        <p:nvSpPr>
          <p:cNvPr id="56" name="Google Shape;56;p13"/>
          <p:cNvSpPr txBox="1">
            <a:spLocks noGrp="1"/>
          </p:cNvSpPr>
          <p:nvPr>
            <p:ph type="title"/>
          </p:nvPr>
        </p:nvSpPr>
        <p:spPr>
          <a:xfrm>
            <a:off x="434304" y="0"/>
            <a:ext cx="10515600" cy="9884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000"/>
              <a:buFont typeface="Cambria"/>
              <a:buNone/>
              <a:defRPr sz="4000" b="1">
                <a:solidFill>
                  <a:schemeClr val="lt1"/>
                </a:solidFill>
                <a:latin typeface="Cambria"/>
                <a:ea typeface="Cambria"/>
                <a:cs typeface="Cambria"/>
                <a:sym typeface="Cambri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073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Standards Review Meeting</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dirty="0"/>
          </a:p>
        </p:txBody>
      </p:sp>
    </p:spTree>
    <p:extLst>
      <p:ext uri="{BB962C8B-B14F-4D97-AF65-F5344CB8AC3E}">
        <p14:creationId xmlns:p14="http://schemas.microsoft.com/office/powerpoint/2010/main" val="351746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Standards Review Meeting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dirty="0"/>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5" r:id="rId6"/>
    <p:sldLayoutId id="2147483912" r:id="rId7"/>
    <p:sldLayoutId id="2147483904" r:id="rId8"/>
    <p:sldLayoutId id="2147483906" r:id="rId9"/>
    <p:sldLayoutId id="2147483907" r:id="rId10"/>
    <p:sldLayoutId id="2147483908" r:id="rId11"/>
    <p:sldLayoutId id="2147483909" r:id="rId12"/>
    <p:sldLayoutId id="2147483910" r:id="rId13"/>
    <p:sldLayoutId id="2147483913" r:id="rId14"/>
    <p:sldLayoutId id="2147483914" r:id="rId15"/>
    <p:sldLayoutId id="2147483915"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latin typeface="Calibri" panose="020F0502020204030204" pitchFamily="34" charset="0"/>
                <a:cs typeface="Calibri" panose="020F0502020204030204" pitchFamily="34" charset="0"/>
              </a:rPr>
              <a:t>How to Drill Down into your Results using Settings and Filters</a:t>
            </a:r>
          </a:p>
        </p:txBody>
      </p:sp>
      <p:sp>
        <p:nvSpPr>
          <p:cNvPr id="12" name="Text Placeholder 5">
            <a:extLst>
              <a:ext uri="{FF2B5EF4-FFF2-40B4-BE49-F238E27FC236}">
                <a16:creationId xmlns:a16="http://schemas.microsoft.com/office/drawing/2014/main" id="{7237AFDB-C536-41C9-8E92-12663F29497F}"/>
              </a:ext>
            </a:extLst>
          </p:cNvPr>
          <p:cNvSpPr>
            <a:spLocks noGrp="1"/>
          </p:cNvSpPr>
          <p:nvPr>
            <p:ph type="subTitle" idx="1"/>
          </p:nvPr>
        </p:nvSpPr>
        <p:spPr/>
        <p:txBody>
          <a:bodyPr>
            <a:noAutofit/>
          </a:bodyPr>
          <a:lstStyle/>
          <a:p>
            <a:r>
              <a:rPr lang="en-US" dirty="0"/>
              <a:t>Reporting System Training Module #2</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descr="6 Ways to Drill Down Into Your Results">
            <a:extLst>
              <a:ext uri="{FF2B5EF4-FFF2-40B4-BE49-F238E27FC236}">
                <a16:creationId xmlns:a16="http://schemas.microsoft.com/office/drawing/2014/main" id="{793887C2-38FF-47F9-B99B-7267D3F2BADC}"/>
              </a:ext>
            </a:extLst>
          </p:cNvPr>
          <p:cNvGraphicFramePr/>
          <p:nvPr>
            <p:extLst>
              <p:ext uri="{D42A27DB-BD31-4B8C-83A1-F6EECF244321}">
                <p14:modId xmlns:p14="http://schemas.microsoft.com/office/powerpoint/2010/main" val="2944019922"/>
              </p:ext>
            </p:extLst>
          </p:nvPr>
        </p:nvGraphicFramePr>
        <p:xfrm>
          <a:off x="323504" y="1397581"/>
          <a:ext cx="11582400" cy="464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3">
            <a:extLst>
              <a:ext uri="{FF2B5EF4-FFF2-40B4-BE49-F238E27FC236}">
                <a16:creationId xmlns:a16="http://schemas.microsoft.com/office/drawing/2014/main" id="{1490836D-72B4-4FC1-BFF9-5EFD87AE2694}"/>
              </a:ext>
            </a:extLst>
          </p:cNvPr>
          <p:cNvSpPr>
            <a:spLocks noGrp="1"/>
          </p:cNvSpPr>
          <p:nvPr>
            <p:ph type="title"/>
          </p:nvPr>
        </p:nvSpPr>
        <p:spPr>
          <a:xfrm>
            <a:off x="434304" y="0"/>
            <a:ext cx="10515600" cy="988601"/>
          </a:xfrm>
        </p:spPr>
        <p:txBody>
          <a:bodyPr>
            <a:noAutofit/>
          </a:bodyPr>
          <a:lstStyle/>
          <a:p>
            <a:r>
              <a:rPr lang="en-US" dirty="0">
                <a:latin typeface="Calibri" panose="020F0502020204030204" pitchFamily="34" charset="0"/>
                <a:cs typeface="Calibri" panose="020F0502020204030204" pitchFamily="34" charset="0"/>
              </a:rPr>
              <a:t>6 Ways to Drill Down Into Your Results</a:t>
            </a:r>
          </a:p>
        </p:txBody>
      </p:sp>
    </p:spTree>
    <p:extLst>
      <p:ext uri="{BB962C8B-B14F-4D97-AF65-F5344CB8AC3E}">
        <p14:creationId xmlns:p14="http://schemas.microsoft.com/office/powerpoint/2010/main" val="2129324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AA2594A8-524E-48FE-9E79-453A5AC3F58B}"/>
              </a:ext>
            </a:extLst>
          </p:cNvPr>
          <p:cNvSpPr/>
          <p:nvPr/>
        </p:nvSpPr>
        <p:spPr>
          <a:xfrm>
            <a:off x="5362883" y="3962171"/>
            <a:ext cx="6377038" cy="2479819"/>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tx1">
                    <a:lumMod val="50000"/>
                  </a:schemeClr>
                </a:solidFill>
                <a:effectLst/>
                <a:uLnTx/>
                <a:uFillTx/>
                <a:latin typeface="Calibri" panose="020F0502020204030204"/>
                <a:ea typeface="+mn-ea"/>
                <a:cs typeface="+mn-cs"/>
              </a:rPr>
              <a:t>Former Students and </a:t>
            </a:r>
            <a:r>
              <a:rPr lang="en-US" u="sng" dirty="0">
                <a:solidFill>
                  <a:schemeClr val="tx1">
                    <a:lumMod val="50000"/>
                  </a:schemeClr>
                </a:solidFill>
                <a:latin typeface="Calibri" panose="020F0502020204030204"/>
              </a:rPr>
              <a:t>T</a:t>
            </a:r>
            <a:r>
              <a:rPr kumimoji="0" lang="en-US" sz="1800" b="0" i="0" u="sng" strike="noStrike" kern="1200" cap="none" spc="0" normalizeH="0" baseline="0" noProof="0" dirty="0">
                <a:ln>
                  <a:noFill/>
                </a:ln>
                <a:solidFill>
                  <a:schemeClr val="tx1">
                    <a:lumMod val="50000"/>
                  </a:schemeClr>
                </a:solidFill>
                <a:effectLst/>
                <a:uLnTx/>
                <a:uFillTx/>
                <a:latin typeface="Calibri" panose="020F0502020204030204"/>
                <a:ea typeface="+mn-ea"/>
                <a:cs typeface="+mn-cs"/>
              </a:rPr>
              <a:t>heir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strike="noStrike" kern="1200" cap="none" spc="0" normalizeH="0" baseline="0" noProof="0" dirty="0">
                <a:ln>
                  <a:noFill/>
                </a:ln>
                <a:solidFill>
                  <a:schemeClr val="tx1">
                    <a:lumMod val="50000"/>
                  </a:schemeClr>
                </a:solidFill>
                <a:effectLst/>
                <a:uLnTx/>
                <a:uFillTx/>
                <a:latin typeface="Calibri" panose="020F0502020204030204"/>
                <a:ea typeface="+mn-ea"/>
                <a:cs typeface="+mn-cs"/>
              </a:rPr>
              <a:t>(for comparison to current </a:t>
            </a:r>
            <a:r>
              <a:rPr lang="en-US" dirty="0">
                <a:solidFill>
                  <a:schemeClr val="tx1">
                    <a:lumMod val="50000"/>
                  </a:schemeClr>
                </a:solidFill>
                <a:latin typeface="Calibri" panose="020F0502020204030204"/>
              </a:rPr>
              <a:t>s</a:t>
            </a:r>
            <a:r>
              <a:rPr kumimoji="0" lang="en-US" sz="1800" b="0" i="0" strike="noStrike" kern="1200" cap="none" spc="0" normalizeH="0" baseline="0" noProof="0" dirty="0" err="1">
                <a:ln>
                  <a:noFill/>
                </a:ln>
                <a:solidFill>
                  <a:schemeClr val="tx1">
                    <a:lumMod val="50000"/>
                  </a:schemeClr>
                </a:solidFill>
                <a:effectLst/>
                <a:uLnTx/>
                <a:uFillTx/>
                <a:latin typeface="Calibri" panose="020F0502020204030204"/>
                <a:ea typeface="+mn-ea"/>
                <a:cs typeface="+mn-cs"/>
              </a:rPr>
              <a:t>tudents</a:t>
            </a:r>
            <a:r>
              <a:rPr kumimoji="0" lang="en-US" sz="1800" b="0" i="0" strike="noStrike" kern="1200" cap="none" spc="0" normalizeH="0" baseline="0" noProof="0" dirty="0">
                <a:ln>
                  <a:noFill/>
                </a:ln>
                <a:solidFill>
                  <a:schemeClr val="tx1">
                    <a:lumMod val="50000"/>
                  </a:scheme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strike="noStrike" kern="1200" cap="none" spc="0" normalizeH="0" baseline="0" noProof="0" dirty="0">
              <a:ln>
                <a:noFill/>
              </a:ln>
              <a:solidFill>
                <a:schemeClr val="tx1">
                  <a:lumMod val="50000"/>
                </a:scheme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50000"/>
                  </a:schemeClr>
                </a:solidFill>
                <a:effectLst/>
                <a:uLnTx/>
                <a:uFillTx/>
                <a:latin typeface="Calibri" panose="020F0502020204030204"/>
                <a:ea typeface="+mn-ea"/>
                <a:cs typeface="+mn-cs"/>
              </a:rPr>
              <a:t>To view the performance of classes you taught in previous years, choose the previous school year and set the calendar date to a day within that year when the students had started testing.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E8A"/>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98C7DA4-F07A-4987-BC99-B6BC3FDCAA67}"/>
              </a:ext>
            </a:extLst>
          </p:cNvPr>
          <p:cNvSpPr/>
          <p:nvPr/>
        </p:nvSpPr>
        <p:spPr>
          <a:xfrm>
            <a:off x="10026205" y="1299249"/>
            <a:ext cx="2044001" cy="2363881"/>
          </a:xfrm>
          <a:prstGeom prst="rect">
            <a:avLst/>
          </a:prstGeom>
          <a:solidFill>
            <a:srgbClr val="04336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t>Manage Access</a:t>
            </a:r>
          </a:p>
          <a:p>
            <a:r>
              <a:rPr lang="en-US" sz="1000" dirty="0"/>
              <a:t>  Change Role</a:t>
            </a:r>
          </a:p>
          <a:p>
            <a:endParaRPr lang="en-US" sz="1000" dirty="0"/>
          </a:p>
          <a:p>
            <a:r>
              <a:rPr lang="en-US" sz="1000" b="1" dirty="0"/>
              <a:t>Reporting Options</a:t>
            </a:r>
          </a:p>
          <a:p>
            <a:r>
              <a:rPr lang="en-US" sz="1000" dirty="0"/>
              <a:t>  Manage Test Reasons</a:t>
            </a:r>
          </a:p>
          <a:p>
            <a:r>
              <a:rPr lang="en-US" sz="1000" dirty="0"/>
              <a:t>  Select Tests to Include on Reports</a:t>
            </a:r>
          </a:p>
          <a:p>
            <a:r>
              <a:rPr lang="en-US" sz="1000" dirty="0"/>
              <a:t>  Change Reporting Time Period</a:t>
            </a:r>
          </a:p>
          <a:p>
            <a:r>
              <a:rPr lang="en-US" sz="1000" dirty="0"/>
              <a:t>  Set Student Settings on Item View</a:t>
            </a:r>
          </a:p>
          <a:p>
            <a:endParaRPr lang="en-US" sz="1000" dirty="0"/>
          </a:p>
          <a:p>
            <a:r>
              <a:rPr lang="en-US" sz="1000" b="1" dirty="0"/>
              <a:t>Roster Settings</a:t>
            </a:r>
          </a:p>
          <a:p>
            <a:r>
              <a:rPr lang="en-US" sz="1000" dirty="0"/>
              <a:t>  Add Roster</a:t>
            </a:r>
          </a:p>
          <a:p>
            <a:r>
              <a:rPr lang="en-US" sz="1000" dirty="0"/>
              <a:t>  View/Edit Roster</a:t>
            </a:r>
          </a:p>
          <a:p>
            <a:r>
              <a:rPr lang="en-US" sz="1000" dirty="0"/>
              <a:t>  Upload Rosters</a:t>
            </a:r>
          </a:p>
        </p:txBody>
      </p:sp>
      <p:sp>
        <p:nvSpPr>
          <p:cNvPr id="8" name="Oval 7">
            <a:extLst>
              <a:ext uri="{FF2B5EF4-FFF2-40B4-BE49-F238E27FC236}">
                <a16:creationId xmlns:a16="http://schemas.microsoft.com/office/drawing/2014/main" id="{C7133436-8398-424E-B6B7-E4A90A8508E0}"/>
              </a:ext>
              <a:ext uri="{C183D7F6-B498-43B3-948B-1728B52AA6E4}">
                <adec:decorative xmlns:adec="http://schemas.microsoft.com/office/drawing/2017/decorative" val="1"/>
              </a:ext>
            </a:extLst>
          </p:cNvPr>
          <p:cNvSpPr/>
          <p:nvPr/>
        </p:nvSpPr>
        <p:spPr>
          <a:xfrm>
            <a:off x="10026204" y="2374586"/>
            <a:ext cx="2044001" cy="2132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ABA50024-A759-4CE8-91F4-E3B26AD742AD}"/>
              </a:ext>
            </a:extLst>
          </p:cNvPr>
          <p:cNvSpPr/>
          <p:nvPr/>
        </p:nvSpPr>
        <p:spPr>
          <a:xfrm>
            <a:off x="5289728" y="1241281"/>
            <a:ext cx="4536380" cy="2479819"/>
          </a:xfrm>
          <a:prstGeom prst="roundRect">
            <a:avLst/>
          </a:prstGeom>
          <a:noFill/>
          <a:ln w="28575">
            <a:solidFill>
              <a:srgbClr val="032F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chemeClr val="tx1">
                    <a:lumMod val="50000"/>
                  </a:schemeClr>
                </a:solidFill>
                <a:effectLst/>
                <a:uLnTx/>
                <a:uFillTx/>
                <a:latin typeface="Calibri" panose="020F0502020204030204"/>
                <a:ea typeface="+mn-ea"/>
                <a:cs typeface="+mn-cs"/>
              </a:rPr>
              <a:t>Current Students: Previous Year’s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schemeClr val="tx1">
                  <a:lumMod val="50000"/>
                </a:scheme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50000"/>
                  </a:schemeClr>
                </a:solidFill>
                <a:effectLst/>
                <a:uLnTx/>
                <a:uFillTx/>
                <a:latin typeface="Calibri" panose="020F0502020204030204"/>
                <a:ea typeface="+mn-ea"/>
                <a:cs typeface="+mn-cs"/>
              </a:rPr>
              <a:t>To view your current students' past performance, select the previous school year and leave the calendar date set to today.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5E8A"/>
              </a:solidFill>
              <a:effectLst/>
              <a:uLnTx/>
              <a:uFillTx/>
              <a:latin typeface="Calibri" panose="020F0502020204030204"/>
              <a:ea typeface="+mn-ea"/>
              <a:cs typeface="+mn-cs"/>
            </a:endParaRPr>
          </a:p>
        </p:txBody>
      </p:sp>
      <p:pic>
        <p:nvPicPr>
          <p:cNvPr id="2" name="Picture 1" descr="Change Reporting Time Period">
            <a:extLst>
              <a:ext uri="{FF2B5EF4-FFF2-40B4-BE49-F238E27FC236}">
                <a16:creationId xmlns:a16="http://schemas.microsoft.com/office/drawing/2014/main" id="{F3A8CF77-2D55-4B9B-84C9-EEFA4656BAD3}"/>
              </a:ext>
            </a:extLst>
          </p:cNvPr>
          <p:cNvPicPr>
            <a:picLocks noChangeAspect="1"/>
          </p:cNvPicPr>
          <p:nvPr/>
        </p:nvPicPr>
        <p:blipFill>
          <a:blip r:embed="rId3"/>
          <a:stretch>
            <a:fillRect/>
          </a:stretch>
        </p:blipFill>
        <p:spPr>
          <a:xfrm>
            <a:off x="452079" y="3962172"/>
            <a:ext cx="4670447" cy="247981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Picture 8" descr="Change Reporting Time Period">
            <a:extLst>
              <a:ext uri="{FF2B5EF4-FFF2-40B4-BE49-F238E27FC236}">
                <a16:creationId xmlns:a16="http://schemas.microsoft.com/office/drawing/2014/main" id="{3EF52F40-AEC6-4D78-9D3D-6688CA6FF331}"/>
              </a:ext>
            </a:extLst>
          </p:cNvPr>
          <p:cNvPicPr>
            <a:picLocks noChangeAspect="1"/>
          </p:cNvPicPr>
          <p:nvPr/>
        </p:nvPicPr>
        <p:blipFill>
          <a:blip r:embed="rId4"/>
          <a:stretch>
            <a:fillRect/>
          </a:stretch>
        </p:blipFill>
        <p:spPr>
          <a:xfrm>
            <a:off x="452079" y="1241281"/>
            <a:ext cx="4670446" cy="247981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4" name="Title 3">
            <a:extLst>
              <a:ext uri="{FF2B5EF4-FFF2-40B4-BE49-F238E27FC236}">
                <a16:creationId xmlns:a16="http://schemas.microsoft.com/office/drawing/2014/main" id="{8C91353D-8B59-42B8-A3E5-C4924E33573A}"/>
              </a:ext>
            </a:extLst>
          </p:cNvPr>
          <p:cNvSpPr>
            <a:spLocks noGrp="1"/>
          </p:cNvSpPr>
          <p:nvPr>
            <p:ph type="title"/>
          </p:nvPr>
        </p:nvSpPr>
        <p:spPr/>
        <p:txBody>
          <a:bodyPr>
            <a:normAutofit/>
          </a:bodyPr>
          <a:lstStyle/>
          <a:p>
            <a:r>
              <a:rPr lang="en-US" dirty="0">
                <a:latin typeface="+mn-lt"/>
              </a:rPr>
              <a:t>Change Reporting Time Period</a:t>
            </a:r>
          </a:p>
        </p:txBody>
      </p:sp>
    </p:spTree>
    <p:extLst>
      <p:ext uri="{BB962C8B-B14F-4D97-AF65-F5344CB8AC3E}">
        <p14:creationId xmlns:p14="http://schemas.microsoft.com/office/powerpoint/2010/main" val="1706789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2456ED-DA80-4678-A694-8E4C0FA8ADE0}"/>
              </a:ext>
            </a:extLst>
          </p:cNvPr>
          <p:cNvSpPr/>
          <p:nvPr/>
        </p:nvSpPr>
        <p:spPr>
          <a:xfrm>
            <a:off x="3389377" y="4693692"/>
            <a:ext cx="8584486" cy="871587"/>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Analyze Item-Level Reports</a:t>
            </a:r>
          </a:p>
          <a:p>
            <a:pPr marL="457200" marR="0" lvl="0" indent="-457200" algn="r"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Hand-Score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Rounded Corners 6">
            <a:extLst>
              <a:ext uri="{FF2B5EF4-FFF2-40B4-BE49-F238E27FC236}">
                <a16:creationId xmlns:a16="http://schemas.microsoft.com/office/drawing/2014/main" id="{CE33BF70-B704-4094-AEF2-981CFBFD34C3}"/>
              </a:ext>
            </a:extLst>
          </p:cNvPr>
          <p:cNvSpPr/>
          <p:nvPr/>
        </p:nvSpPr>
        <p:spPr>
          <a:xfrm>
            <a:off x="218137" y="4559163"/>
            <a:ext cx="2913453" cy="1140643"/>
          </a:xfrm>
          <a:prstGeom prst="roundRect">
            <a:avLst/>
          </a:prstGeom>
          <a:no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Interim and Benchmark Assessments Only</a:t>
            </a:r>
          </a:p>
        </p:txBody>
      </p:sp>
      <p:sp>
        <p:nvSpPr>
          <p:cNvPr id="5" name="Rectangle 4">
            <a:extLst>
              <a:ext uri="{FF2B5EF4-FFF2-40B4-BE49-F238E27FC236}">
                <a16:creationId xmlns:a16="http://schemas.microsoft.com/office/drawing/2014/main" id="{0A542208-DB69-45DC-801A-05D825267A93}"/>
              </a:ext>
            </a:extLst>
          </p:cNvPr>
          <p:cNvSpPr/>
          <p:nvPr/>
        </p:nvSpPr>
        <p:spPr>
          <a:xfrm>
            <a:off x="434304" y="1371600"/>
            <a:ext cx="11539558" cy="2700528"/>
          </a:xfrm>
          <a:prstGeom prst="rect">
            <a:avLst/>
          </a:prstGeom>
          <a:solidFill>
            <a:schemeClr val="bg1">
              <a:lumMod val="95000"/>
            </a:schemeClr>
          </a:solidFill>
          <a:ln w="38100">
            <a:solidFill>
              <a:srgbClr val="395182"/>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Navigate the Dashboard and Generate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Drill Down into Your Results Using Settings and Filters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Track Student Performance Over Time Using the Longitudinal Report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ISRs and Student Data Files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Print and Export Data You Can See in Your Reports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schemeClr val="tx1">
                    <a:lumMod val="50000"/>
                  </a:schemeClr>
                </a:solidFill>
                <a:effectLst/>
                <a:uLnTx/>
                <a:uFillTx/>
                <a:ea typeface="+mn-ea"/>
                <a:cs typeface="+mn-cs"/>
              </a:rPr>
              <a:t>How to Use the Roster Manager to Add, Modify, and Upload Rosters</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itle 3">
            <a:extLst>
              <a:ext uri="{FF2B5EF4-FFF2-40B4-BE49-F238E27FC236}">
                <a16:creationId xmlns:a16="http://schemas.microsoft.com/office/drawing/2014/main" id="{153161BB-7DB6-4B91-83F5-F5F88215A38B}"/>
              </a:ext>
            </a:extLst>
          </p:cNvPr>
          <p:cNvSpPr>
            <a:spLocks noGrp="1"/>
          </p:cNvSpPr>
          <p:nvPr>
            <p:ph type="title"/>
          </p:nvPr>
        </p:nvSpPr>
        <p:spPr/>
        <p:txBody>
          <a:bodyPr>
            <a:normAutofit fontScale="90000"/>
          </a:bodyPr>
          <a:lstStyle/>
          <a:p>
            <a:r>
              <a:rPr lang="en-US" dirty="0"/>
              <a:t>The Reporting System Training Module Series</a:t>
            </a:r>
          </a:p>
        </p:txBody>
      </p:sp>
    </p:spTree>
    <p:extLst>
      <p:ext uri="{BB962C8B-B14F-4D97-AF65-F5344CB8AC3E}">
        <p14:creationId xmlns:p14="http://schemas.microsoft.com/office/powerpoint/2010/main" val="1010469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id="{29FB85B5-1709-4065-A7A6-9EE31A8F211F}"/>
              </a:ext>
            </a:extLst>
          </p:cNvPr>
          <p:cNvSpPr txBox="1">
            <a:spLocks/>
          </p:cNvSpPr>
          <p:nvPr/>
        </p:nvSpPr>
        <p:spPr>
          <a:xfrm>
            <a:off x="11563622" y="6433760"/>
            <a:ext cx="452478"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2</a:t>
            </a:fld>
            <a:endParaRPr lang="en-US" sz="1200" dirty="0">
              <a:solidFill>
                <a:schemeClr val="bg1"/>
              </a:solidFill>
            </a:endParaRPr>
          </a:p>
        </p:txBody>
      </p:sp>
      <p:sp>
        <p:nvSpPr>
          <p:cNvPr id="9" name="Text Placeholder 8">
            <a:extLst>
              <a:ext uri="{FF2B5EF4-FFF2-40B4-BE49-F238E27FC236}">
                <a16:creationId xmlns:a16="http://schemas.microsoft.com/office/drawing/2014/main" id="{39825AEB-AE1F-40AC-AC84-D40D841CC582}"/>
              </a:ext>
            </a:extLst>
          </p:cNvPr>
          <p:cNvSpPr>
            <a:spLocks noGrp="1"/>
          </p:cNvSpPr>
          <p:nvPr>
            <p:ph idx="13"/>
          </p:nvPr>
        </p:nvSpPr>
        <p:spPr/>
        <p:txBody>
          <a:bodyPr>
            <a:normAutofit/>
          </a:bodyPr>
          <a:lstStyle/>
          <a:p>
            <a:r>
              <a:rPr lang="en-US" sz="2800" dirty="0"/>
              <a:t>Use Settings to Customize Results</a:t>
            </a:r>
          </a:p>
          <a:p>
            <a:pPr lvl="1"/>
            <a:r>
              <a:rPr lang="en-US" sz="2800" dirty="0"/>
              <a:t>Teachers: Select Tests to Include on Reports</a:t>
            </a:r>
          </a:p>
          <a:p>
            <a:pPr lvl="1"/>
            <a:r>
              <a:rPr lang="en-US" sz="2800" dirty="0"/>
              <a:t>Other Users: Use Teachers’ Test Selections</a:t>
            </a:r>
          </a:p>
          <a:p>
            <a:r>
              <a:rPr lang="en-US" sz="2800" dirty="0"/>
              <a:t>Use Filters to Customize Results</a:t>
            </a:r>
          </a:p>
          <a:p>
            <a:pPr lvl="1"/>
            <a:r>
              <a:rPr lang="en-US" sz="2800" dirty="0"/>
              <a:t>Filter by Test Group</a:t>
            </a:r>
          </a:p>
          <a:p>
            <a:pPr lvl="1"/>
            <a:r>
              <a:rPr lang="en-US" sz="2800" dirty="0"/>
              <a:t>Filter by Roster</a:t>
            </a:r>
          </a:p>
          <a:p>
            <a:pPr lvl="1"/>
            <a:r>
              <a:rPr lang="en-US" sz="2800" dirty="0"/>
              <a:t>Filter by Test Reason</a:t>
            </a:r>
          </a:p>
          <a:p>
            <a:r>
              <a:rPr lang="en-US" sz="2800" dirty="0"/>
              <a:t>See Results from Previous Years</a:t>
            </a:r>
          </a:p>
        </p:txBody>
      </p:sp>
      <p:sp>
        <p:nvSpPr>
          <p:cNvPr id="4" name="Title 3">
            <a:extLst>
              <a:ext uri="{FF2B5EF4-FFF2-40B4-BE49-F238E27FC236}">
                <a16:creationId xmlns:a16="http://schemas.microsoft.com/office/drawing/2014/main" id="{52E9FBD5-2AC4-45F9-99B8-185EE1570FCE}"/>
              </a:ext>
            </a:extLst>
          </p:cNvPr>
          <p:cNvSpPr>
            <a:spLocks noGrp="1"/>
          </p:cNvSpPr>
          <p:nvPr>
            <p:ph type="title"/>
          </p:nvPr>
        </p:nvSpPr>
        <p:spPr/>
        <p:txBody>
          <a:bodyPr>
            <a:noAutofit/>
          </a:bodyPr>
          <a:lstStyle/>
          <a:p>
            <a:r>
              <a:rPr lang="en-US" sz="4000" dirty="0">
                <a:latin typeface="+mn-lt"/>
              </a:rPr>
              <a:t>Objectives</a:t>
            </a:r>
          </a:p>
        </p:txBody>
      </p:sp>
    </p:spTree>
    <p:extLst>
      <p:ext uri="{BB962C8B-B14F-4D97-AF65-F5344CB8AC3E}">
        <p14:creationId xmlns:p14="http://schemas.microsoft.com/office/powerpoint/2010/main" val="128696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AB5F00-0E6F-435C-9E32-01AD7AB8B4A1}"/>
              </a:ext>
            </a:extLst>
          </p:cNvPr>
          <p:cNvSpPr>
            <a:spLocks noGrp="1"/>
          </p:cNvSpPr>
          <p:nvPr>
            <p:ph type="sldNum" sz="quarter" idx="12"/>
          </p:nvPr>
        </p:nvSpPr>
        <p:spPr/>
        <p:txBody>
          <a:bodyPr/>
          <a:lstStyle/>
          <a:p>
            <a:fld id="{58AE716E-68DD-2249-A7FA-8AEF0B14DF81}" type="slidenum">
              <a:rPr lang="en-US" sz="1200" smtClean="0">
                <a:latin typeface="+mn-lt"/>
              </a:rPr>
              <a:pPr/>
              <a:t>3</a:t>
            </a:fld>
            <a:endParaRPr lang="en-US" sz="1200" dirty="0">
              <a:latin typeface="+mn-lt"/>
            </a:endParaRPr>
          </a:p>
        </p:txBody>
      </p:sp>
      <p:grpSp>
        <p:nvGrpSpPr>
          <p:cNvPr id="2" name="Group 1" descr="Settings and Filters">
            <a:extLst>
              <a:ext uri="{FF2B5EF4-FFF2-40B4-BE49-F238E27FC236}">
                <a16:creationId xmlns:a16="http://schemas.microsoft.com/office/drawing/2014/main" id="{E8C3D54B-776D-4083-B426-C581FAE68514}"/>
              </a:ext>
            </a:extLst>
          </p:cNvPr>
          <p:cNvGrpSpPr/>
          <p:nvPr/>
        </p:nvGrpSpPr>
        <p:grpSpPr>
          <a:xfrm>
            <a:off x="1651752" y="1268333"/>
            <a:ext cx="8273667" cy="5127441"/>
            <a:chOff x="1619479" y="865279"/>
            <a:chExt cx="8273667" cy="5127441"/>
          </a:xfrm>
          <a:effectLst>
            <a:outerShdw blurRad="50800" dist="38100" dir="2700000" algn="tl" rotWithShape="0">
              <a:prstClr val="black">
                <a:alpha val="40000"/>
              </a:prstClr>
            </a:outerShdw>
          </a:effectLst>
        </p:grpSpPr>
        <p:grpSp>
          <p:nvGrpSpPr>
            <p:cNvPr id="20" name="Group 19">
              <a:extLst>
                <a:ext uri="{FF2B5EF4-FFF2-40B4-BE49-F238E27FC236}">
                  <a16:creationId xmlns:a16="http://schemas.microsoft.com/office/drawing/2014/main" id="{04156F6B-62F3-45C8-8346-CF414D08808B}"/>
                </a:ext>
              </a:extLst>
            </p:cNvPr>
            <p:cNvGrpSpPr/>
            <p:nvPr/>
          </p:nvGrpSpPr>
          <p:grpSpPr>
            <a:xfrm>
              <a:off x="1619479" y="865279"/>
              <a:ext cx="8273667" cy="5127441"/>
              <a:chOff x="1619479" y="865279"/>
              <a:chExt cx="8273667" cy="5127441"/>
            </a:xfrm>
          </p:grpSpPr>
          <p:grpSp>
            <p:nvGrpSpPr>
              <p:cNvPr id="15" name="Group 14">
                <a:extLst>
                  <a:ext uri="{FF2B5EF4-FFF2-40B4-BE49-F238E27FC236}">
                    <a16:creationId xmlns:a16="http://schemas.microsoft.com/office/drawing/2014/main" id="{E65EEEBF-863D-4D11-97B3-C1F0B9608A9F}"/>
                  </a:ext>
                </a:extLst>
              </p:cNvPr>
              <p:cNvGrpSpPr/>
              <p:nvPr/>
            </p:nvGrpSpPr>
            <p:grpSpPr>
              <a:xfrm>
                <a:off x="1619479" y="865279"/>
                <a:ext cx="8273667" cy="5127441"/>
                <a:chOff x="914400" y="923165"/>
                <a:chExt cx="8273667" cy="5127441"/>
              </a:xfrm>
            </p:grpSpPr>
            <p:pic>
              <p:nvPicPr>
                <p:cNvPr id="14" name="Picture 13" descr="A screenshot of a cell phone&#10;&#10;Description automatically generated">
                  <a:extLst>
                    <a:ext uri="{FF2B5EF4-FFF2-40B4-BE49-F238E27FC236}">
                      <a16:creationId xmlns:a16="http://schemas.microsoft.com/office/drawing/2014/main" id="{2D0A28BB-4D7A-493F-B496-D89F6E1DC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23165"/>
                  <a:ext cx="8273667" cy="5127441"/>
                </a:xfrm>
                <a:prstGeom prst="rect">
                  <a:avLst/>
                </a:prstGeom>
                <a:ln w="12700">
                  <a:solidFill>
                    <a:schemeClr val="bg1">
                      <a:lumMod val="75000"/>
                    </a:schemeClr>
                  </a:solidFill>
                </a:ln>
              </p:spPr>
            </p:pic>
            <p:sp>
              <p:nvSpPr>
                <p:cNvPr id="13" name="Rectangle 12">
                  <a:extLst>
                    <a:ext uri="{FF2B5EF4-FFF2-40B4-BE49-F238E27FC236}">
                      <a16:creationId xmlns:a16="http://schemas.microsoft.com/office/drawing/2014/main" id="{E91CBF3E-DEA0-47EA-AC80-3772C8B4E06F}"/>
                    </a:ext>
                  </a:extLst>
                </p:cNvPr>
                <p:cNvSpPr/>
                <p:nvPr/>
              </p:nvSpPr>
              <p:spPr>
                <a:xfrm>
                  <a:off x="7013624" y="1388125"/>
                  <a:ext cx="2174443" cy="2245673"/>
                </a:xfrm>
                <a:prstGeom prst="rect">
                  <a:avLst/>
                </a:prstGeom>
                <a:solidFill>
                  <a:srgbClr val="04336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Manage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Change Role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Reporting Options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Manage Test Reasons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Select Tests to Include on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Change Reporting Time Period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Set Student Settings on Item 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Calibri" panose="020F0502020204030204"/>
                      <a:ea typeface="+mn-ea"/>
                      <a:cs typeface="+mn-cs"/>
                    </a:rPr>
                    <a:t>Roster Settings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Add Roster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View/Edit Roster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  Upload Rosters</a:t>
                  </a:r>
                </a:p>
              </p:txBody>
            </p:sp>
          </p:grpSp>
          <p:sp>
            <p:nvSpPr>
              <p:cNvPr id="17" name="Rectangle 16">
                <a:extLst>
                  <a:ext uri="{FF2B5EF4-FFF2-40B4-BE49-F238E27FC236}">
                    <a16:creationId xmlns:a16="http://schemas.microsoft.com/office/drawing/2014/main" id="{6A33D639-3B80-4E25-9CF3-0865034B5ECA}"/>
                  </a:ext>
                </a:extLst>
              </p:cNvPr>
              <p:cNvSpPr/>
              <p:nvPr/>
            </p:nvSpPr>
            <p:spPr>
              <a:xfrm>
                <a:off x="1619479" y="1531345"/>
                <a:ext cx="1652531" cy="44613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84EB451F-6AB3-41EE-B7FA-0D61B366DC86}"/>
                  </a:ext>
                </a:extLst>
              </p:cNvPr>
              <p:cNvSpPr/>
              <p:nvPr/>
            </p:nvSpPr>
            <p:spPr>
              <a:xfrm>
                <a:off x="7718703" y="865279"/>
                <a:ext cx="2174443" cy="27106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9" name="Oval 18">
                <a:extLst>
                  <a:ext uri="{FF2B5EF4-FFF2-40B4-BE49-F238E27FC236}">
                    <a16:creationId xmlns:a16="http://schemas.microsoft.com/office/drawing/2014/main" id="{5FDA02AF-0597-494B-BC24-655A1763DFF2}"/>
                  </a:ext>
                </a:extLst>
              </p:cNvPr>
              <p:cNvSpPr/>
              <p:nvPr/>
            </p:nvSpPr>
            <p:spPr>
              <a:xfrm>
                <a:off x="7888077" y="1057619"/>
                <a:ext cx="859316" cy="2726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1" name="Rectangle 10">
              <a:extLst>
                <a:ext uri="{FF2B5EF4-FFF2-40B4-BE49-F238E27FC236}">
                  <a16:creationId xmlns:a16="http://schemas.microsoft.com/office/drawing/2014/main" id="{78C45FFC-EA56-4A7E-BF89-8B6D46016163}"/>
                </a:ext>
              </a:extLst>
            </p:cNvPr>
            <p:cNvSpPr/>
            <p:nvPr/>
          </p:nvSpPr>
          <p:spPr>
            <a:xfrm>
              <a:off x="1649794" y="865279"/>
              <a:ext cx="2338312" cy="453943"/>
            </a:xfrm>
            <a:prstGeom prst="rect">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4">
            <a:extLst>
              <a:ext uri="{FF2B5EF4-FFF2-40B4-BE49-F238E27FC236}">
                <a16:creationId xmlns:a16="http://schemas.microsoft.com/office/drawing/2014/main" id="{68FE804B-BF90-48C9-BFD3-D7DFE14BE37F}"/>
              </a:ext>
            </a:extLst>
          </p:cNvPr>
          <p:cNvSpPr>
            <a:spLocks noGrp="1"/>
          </p:cNvSpPr>
          <p:nvPr>
            <p:ph type="title"/>
          </p:nvPr>
        </p:nvSpPr>
        <p:spPr/>
        <p:txBody>
          <a:bodyPr>
            <a:noAutofit/>
          </a:bodyPr>
          <a:lstStyle/>
          <a:p>
            <a:r>
              <a:rPr lang="en-US" sz="4000" dirty="0">
                <a:latin typeface="+mn-lt"/>
              </a:rPr>
              <a:t>Where are Your Settings and Filters Located?</a:t>
            </a:r>
          </a:p>
        </p:txBody>
      </p:sp>
    </p:spTree>
    <p:extLst>
      <p:ext uri="{BB962C8B-B14F-4D97-AF65-F5344CB8AC3E}">
        <p14:creationId xmlns:p14="http://schemas.microsoft.com/office/powerpoint/2010/main" val="634229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A41D9A-9FD8-4576-A751-63259CFA0AFB}"/>
              </a:ext>
            </a:extLst>
          </p:cNvPr>
          <p:cNvSpPr txBox="1"/>
          <p:nvPr/>
        </p:nvSpPr>
        <p:spPr>
          <a:xfrm>
            <a:off x="1457264" y="6199597"/>
            <a:ext cx="1185930" cy="461665"/>
          </a:xfrm>
          <a:prstGeom prst="rect">
            <a:avLst/>
          </a:prstGeom>
          <a:noFill/>
        </p:spPr>
        <p:txBody>
          <a:bodyPr wrap="square" rtlCol="0">
            <a:spAutoFit/>
          </a:bodyPr>
          <a:lstStyle/>
          <a:p>
            <a:r>
              <a:rPr lang="en-US" sz="2400" dirty="0">
                <a:solidFill>
                  <a:srgbClr val="032F55"/>
                </a:solidFill>
              </a:rPr>
              <a:t>FIRST…</a:t>
            </a:r>
          </a:p>
        </p:txBody>
      </p:sp>
      <p:sp>
        <p:nvSpPr>
          <p:cNvPr id="8" name="TextBox 7">
            <a:extLst>
              <a:ext uri="{FF2B5EF4-FFF2-40B4-BE49-F238E27FC236}">
                <a16:creationId xmlns:a16="http://schemas.microsoft.com/office/drawing/2014/main" id="{40B65E73-3622-479B-91AD-F182C4EC0CAF}"/>
              </a:ext>
            </a:extLst>
          </p:cNvPr>
          <p:cNvSpPr txBox="1"/>
          <p:nvPr/>
        </p:nvSpPr>
        <p:spPr>
          <a:xfrm>
            <a:off x="6249558" y="6213944"/>
            <a:ext cx="1185931" cy="461665"/>
          </a:xfrm>
          <a:prstGeom prst="rect">
            <a:avLst/>
          </a:prstGeom>
          <a:noFill/>
        </p:spPr>
        <p:txBody>
          <a:bodyPr wrap="square" rtlCol="0">
            <a:spAutoFit/>
          </a:bodyPr>
          <a:lstStyle/>
          <a:p>
            <a:r>
              <a:rPr lang="en-US" sz="2400" dirty="0">
                <a:solidFill>
                  <a:srgbClr val="032F55"/>
                </a:solidFill>
              </a:rPr>
              <a:t>THEN…</a:t>
            </a:r>
          </a:p>
        </p:txBody>
      </p:sp>
      <p:sp>
        <p:nvSpPr>
          <p:cNvPr id="9" name="TextBox 8">
            <a:extLst>
              <a:ext uri="{FF2B5EF4-FFF2-40B4-BE49-F238E27FC236}">
                <a16:creationId xmlns:a16="http://schemas.microsoft.com/office/drawing/2014/main" id="{6732B29B-04B8-4688-B166-A894E8EE51B1}"/>
              </a:ext>
            </a:extLst>
          </p:cNvPr>
          <p:cNvSpPr txBox="1"/>
          <p:nvPr/>
        </p:nvSpPr>
        <p:spPr>
          <a:xfrm>
            <a:off x="9764475" y="6155411"/>
            <a:ext cx="1940522" cy="461665"/>
          </a:xfrm>
          <a:prstGeom prst="rect">
            <a:avLst/>
          </a:prstGeom>
          <a:noFill/>
        </p:spPr>
        <p:txBody>
          <a:bodyPr wrap="square" rtlCol="0">
            <a:spAutoFit/>
          </a:bodyPr>
          <a:lstStyle/>
          <a:p>
            <a:r>
              <a:rPr lang="en-US" sz="2400" dirty="0">
                <a:solidFill>
                  <a:srgbClr val="032F55"/>
                </a:solidFill>
              </a:rPr>
              <a:t>OTHER YEARS</a:t>
            </a:r>
          </a:p>
        </p:txBody>
      </p:sp>
      <p:grpSp>
        <p:nvGrpSpPr>
          <p:cNvPr id="14" name="Group 13" descr="First, Then, Other Years">
            <a:extLst>
              <a:ext uri="{FF2B5EF4-FFF2-40B4-BE49-F238E27FC236}">
                <a16:creationId xmlns:a16="http://schemas.microsoft.com/office/drawing/2014/main" id="{10125CB2-19B8-4743-B5C4-2A8823FC6D75}"/>
              </a:ext>
            </a:extLst>
          </p:cNvPr>
          <p:cNvGrpSpPr/>
          <p:nvPr/>
        </p:nvGrpSpPr>
        <p:grpSpPr>
          <a:xfrm>
            <a:off x="154847" y="5380184"/>
            <a:ext cx="11449053" cy="665746"/>
            <a:chOff x="371475" y="5738805"/>
            <a:chExt cx="11449053" cy="665746"/>
          </a:xfrm>
        </p:grpSpPr>
        <p:sp>
          <p:nvSpPr>
            <p:cNvPr id="5" name="Left Brace 4">
              <a:extLst>
                <a:ext uri="{FF2B5EF4-FFF2-40B4-BE49-F238E27FC236}">
                  <a16:creationId xmlns:a16="http://schemas.microsoft.com/office/drawing/2014/main" id="{94715DA7-94DC-4885-AC5F-E561BF794D1D}"/>
                </a:ext>
              </a:extLst>
            </p:cNvPr>
            <p:cNvSpPr/>
            <p:nvPr/>
          </p:nvSpPr>
          <p:spPr>
            <a:xfrm rot="16200000">
              <a:off x="1884696" y="4225584"/>
              <a:ext cx="628651" cy="3655093"/>
            </a:xfrm>
            <a:prstGeom prst="leftBrace">
              <a:avLst>
                <a:gd name="adj1" fmla="val 8333"/>
                <a:gd name="adj2" fmla="val 49731"/>
              </a:avLst>
            </a:prstGeom>
            <a:ln w="38100">
              <a:solidFill>
                <a:srgbClr val="032F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CE962DCF-E50D-4AB1-9CD5-803823CCFA7D}"/>
                </a:ext>
              </a:extLst>
            </p:cNvPr>
            <p:cNvSpPr/>
            <p:nvPr/>
          </p:nvSpPr>
          <p:spPr>
            <a:xfrm rot="16200000">
              <a:off x="6744827" y="3299526"/>
              <a:ext cx="628651" cy="5581400"/>
            </a:xfrm>
            <a:prstGeom prst="leftBrace">
              <a:avLst/>
            </a:prstGeom>
            <a:ln w="38100">
              <a:solidFill>
                <a:srgbClr val="032F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BE0AFE2C-78B7-441E-A430-A8B9A8251A3A}"/>
                </a:ext>
              </a:extLst>
            </p:cNvPr>
            <p:cNvSpPr/>
            <p:nvPr/>
          </p:nvSpPr>
          <p:spPr>
            <a:xfrm rot="16200000">
              <a:off x="10641807" y="5209286"/>
              <a:ext cx="628653" cy="1728789"/>
            </a:xfrm>
            <a:prstGeom prst="leftBrace">
              <a:avLst/>
            </a:prstGeom>
            <a:ln w="38100">
              <a:solidFill>
                <a:srgbClr val="032F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4" name="Diagram 3" descr="6 Ways to Drill Down into Your Reports&#10;">
            <a:extLst>
              <a:ext uri="{FF2B5EF4-FFF2-40B4-BE49-F238E27FC236}">
                <a16:creationId xmlns:a16="http://schemas.microsoft.com/office/drawing/2014/main" id="{D4AEEE43-F27A-407A-AC91-8715F3290AD0}"/>
              </a:ext>
            </a:extLst>
          </p:cNvPr>
          <p:cNvGraphicFramePr/>
          <p:nvPr>
            <p:extLst>
              <p:ext uri="{D42A27DB-BD31-4B8C-83A1-F6EECF244321}">
                <p14:modId xmlns:p14="http://schemas.microsoft.com/office/powerpoint/2010/main" val="2425392141"/>
              </p:ext>
            </p:extLst>
          </p:nvPr>
        </p:nvGraphicFramePr>
        <p:xfrm>
          <a:off x="182789" y="1553029"/>
          <a:ext cx="11449050" cy="3946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7DD0B94-6D52-480F-938B-D604AD847807}"/>
              </a:ext>
            </a:extLst>
          </p:cNvPr>
          <p:cNvSpPr>
            <a:spLocks noGrp="1"/>
          </p:cNvSpPr>
          <p:nvPr>
            <p:ph type="title"/>
          </p:nvPr>
        </p:nvSpPr>
        <p:spPr>
          <a:xfrm>
            <a:off x="434304" y="11017"/>
            <a:ext cx="10515600" cy="988601"/>
          </a:xfrm>
        </p:spPr>
        <p:txBody>
          <a:bodyPr>
            <a:normAutofit/>
          </a:bodyPr>
          <a:lstStyle/>
          <a:p>
            <a:r>
              <a:rPr lang="en-US" dirty="0">
                <a:latin typeface="+mn-lt"/>
              </a:rPr>
              <a:t>6 Ways to Drill Down into Your Reports</a:t>
            </a:r>
          </a:p>
        </p:txBody>
      </p:sp>
    </p:spTree>
    <p:extLst>
      <p:ext uri="{BB962C8B-B14F-4D97-AF65-F5344CB8AC3E}">
        <p14:creationId xmlns:p14="http://schemas.microsoft.com/office/powerpoint/2010/main" val="116573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2">
            <a:extLst>
              <a:ext uri="{FF2B5EF4-FFF2-40B4-BE49-F238E27FC236}">
                <a16:creationId xmlns:a16="http://schemas.microsoft.com/office/drawing/2014/main" id="{54FDFAD1-76ED-4BFB-8985-BADF0213894E}"/>
              </a:ext>
            </a:extLst>
          </p:cNvPr>
          <p:cNvSpPr txBox="1">
            <a:spLocks/>
          </p:cNvSpPr>
          <p:nvPr/>
        </p:nvSpPr>
        <p:spPr>
          <a:xfrm>
            <a:off x="11661487" y="6444777"/>
            <a:ext cx="488835"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5</a:t>
            </a:r>
          </a:p>
        </p:txBody>
      </p:sp>
      <p:grpSp>
        <p:nvGrpSpPr>
          <p:cNvPr id="27" name="Group 26" descr="Select Tests to Include on Reports">
            <a:extLst>
              <a:ext uri="{FF2B5EF4-FFF2-40B4-BE49-F238E27FC236}">
                <a16:creationId xmlns:a16="http://schemas.microsoft.com/office/drawing/2014/main" id="{2EC24B81-C209-4568-A282-DB2B3AA5869F}"/>
              </a:ext>
            </a:extLst>
          </p:cNvPr>
          <p:cNvGrpSpPr/>
          <p:nvPr/>
        </p:nvGrpSpPr>
        <p:grpSpPr>
          <a:xfrm>
            <a:off x="1231402" y="1147677"/>
            <a:ext cx="9490640" cy="5297100"/>
            <a:chOff x="1063519" y="739142"/>
            <a:chExt cx="9826405" cy="5484504"/>
          </a:xfrm>
        </p:grpSpPr>
        <p:pic>
          <p:nvPicPr>
            <p:cNvPr id="26" name="Picture 25" descr="A screenshot of a cell phone&#10;&#10;Description automatically generated">
              <a:extLst>
                <a:ext uri="{FF2B5EF4-FFF2-40B4-BE49-F238E27FC236}">
                  <a16:creationId xmlns:a16="http://schemas.microsoft.com/office/drawing/2014/main" id="{A6349704-6DC7-4B7B-9560-324DDCE6E8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520" y="739142"/>
              <a:ext cx="9826404" cy="548450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id="{D548BFAC-DEAC-4D0F-9257-3CBB35D93E80}"/>
                </a:ext>
              </a:extLst>
            </p:cNvPr>
            <p:cNvSpPr/>
            <p:nvPr/>
          </p:nvSpPr>
          <p:spPr>
            <a:xfrm>
              <a:off x="1063519" y="739142"/>
              <a:ext cx="2781367" cy="518012"/>
            </a:xfrm>
            <a:prstGeom prst="rect">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FB324CB-69FD-4BD0-9813-85633BD7C202}"/>
              </a:ext>
            </a:extLst>
          </p:cNvPr>
          <p:cNvSpPr>
            <a:spLocks noGrp="1"/>
          </p:cNvSpPr>
          <p:nvPr>
            <p:ph type="title"/>
          </p:nvPr>
        </p:nvSpPr>
        <p:spPr>
          <a:xfrm>
            <a:off x="434304" y="22032"/>
            <a:ext cx="10515600" cy="988601"/>
          </a:xfrm>
        </p:spPr>
        <p:txBody>
          <a:bodyPr/>
          <a:lstStyle/>
          <a:p>
            <a:r>
              <a:rPr lang="en-US" dirty="0">
                <a:latin typeface="+mn-lt"/>
              </a:rPr>
              <a:t>Teachers: Select Tests to Include on Reports</a:t>
            </a:r>
          </a:p>
        </p:txBody>
      </p:sp>
    </p:spTree>
    <p:extLst>
      <p:ext uri="{BB962C8B-B14F-4D97-AF65-F5344CB8AC3E}">
        <p14:creationId xmlns:p14="http://schemas.microsoft.com/office/powerpoint/2010/main" val="293178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descr="Use Teacher’s Test Selections&#10;">
            <a:extLst>
              <a:ext uri="{FF2B5EF4-FFF2-40B4-BE49-F238E27FC236}">
                <a16:creationId xmlns:a16="http://schemas.microsoft.com/office/drawing/2014/main" id="{CBA88A88-5510-4796-A348-4D61301F1FB7}"/>
              </a:ext>
            </a:extLst>
          </p:cNvPr>
          <p:cNvGrpSpPr/>
          <p:nvPr/>
        </p:nvGrpSpPr>
        <p:grpSpPr>
          <a:xfrm>
            <a:off x="1821139" y="1336627"/>
            <a:ext cx="8549721" cy="4646491"/>
            <a:chOff x="1441684" y="1162456"/>
            <a:chExt cx="8549721" cy="4646491"/>
          </a:xfrm>
        </p:grpSpPr>
        <p:grpSp>
          <p:nvGrpSpPr>
            <p:cNvPr id="2" name="Group 1">
              <a:extLst>
                <a:ext uri="{FF2B5EF4-FFF2-40B4-BE49-F238E27FC236}">
                  <a16:creationId xmlns:a16="http://schemas.microsoft.com/office/drawing/2014/main" id="{22762FFB-DB9E-4BD0-AC71-DCF6FF8087FE}"/>
                </a:ext>
              </a:extLst>
            </p:cNvPr>
            <p:cNvGrpSpPr/>
            <p:nvPr/>
          </p:nvGrpSpPr>
          <p:grpSpPr>
            <a:xfrm>
              <a:off x="1441684" y="1162456"/>
              <a:ext cx="8549721" cy="4646491"/>
              <a:chOff x="1441684" y="1162456"/>
              <a:chExt cx="8549721" cy="4646491"/>
            </a:xfrm>
          </p:grpSpPr>
          <p:grpSp>
            <p:nvGrpSpPr>
              <p:cNvPr id="3" name="Group 2">
                <a:extLst>
                  <a:ext uri="{FF2B5EF4-FFF2-40B4-BE49-F238E27FC236}">
                    <a16:creationId xmlns:a16="http://schemas.microsoft.com/office/drawing/2014/main" id="{96885F8A-F4B5-478E-B0B2-4C1505F9D9AE}"/>
                  </a:ext>
                </a:extLst>
              </p:cNvPr>
              <p:cNvGrpSpPr/>
              <p:nvPr/>
            </p:nvGrpSpPr>
            <p:grpSpPr>
              <a:xfrm>
                <a:off x="1442977" y="1162456"/>
                <a:ext cx="8548428" cy="4646491"/>
                <a:chOff x="1442977" y="1162456"/>
                <a:chExt cx="8548428" cy="4646491"/>
              </a:xfrm>
            </p:grpSpPr>
            <p:pic>
              <p:nvPicPr>
                <p:cNvPr id="4" name="Picture 3" descr="School &amp; District Users: &#10;Use Teacher’s Test Selections&#10;">
                  <a:extLst>
                    <a:ext uri="{FF2B5EF4-FFF2-40B4-BE49-F238E27FC236}">
                      <a16:creationId xmlns:a16="http://schemas.microsoft.com/office/drawing/2014/main" id="{FFCEC079-18EA-482A-81F8-5B37D2C260A6}"/>
                    </a:ext>
                  </a:extLst>
                </p:cNvPr>
                <p:cNvPicPr>
                  <a:picLocks noChangeAspect="1"/>
                </p:cNvPicPr>
                <p:nvPr/>
              </p:nvPicPr>
              <p:blipFill rotWithShape="1">
                <a:blip r:embed="rId3"/>
                <a:srcRect l="345" t="84" r="126" b="804"/>
                <a:stretch/>
              </p:blipFill>
              <p:spPr>
                <a:xfrm>
                  <a:off x="1442977" y="1162456"/>
                  <a:ext cx="8543788" cy="464649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Arrow: Right 4">
                  <a:extLst>
                    <a:ext uri="{FF2B5EF4-FFF2-40B4-BE49-F238E27FC236}">
                      <a16:creationId xmlns:a16="http://schemas.microsoft.com/office/drawing/2014/main" id="{6A6D0436-6EB8-4556-AA0A-F4F0600219CE}"/>
                    </a:ext>
                  </a:extLst>
                </p:cNvPr>
                <p:cNvSpPr/>
                <p:nvPr/>
              </p:nvSpPr>
              <p:spPr>
                <a:xfrm>
                  <a:off x="6214344" y="2657964"/>
                  <a:ext cx="705169" cy="1865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CEAAE34C-AD26-4BB4-85EC-348478142416}"/>
                    </a:ext>
                  </a:extLst>
                </p:cNvPr>
                <p:cNvCxnSpPr>
                  <a:cxnSpLocks/>
                </p:cNvCxnSpPr>
                <p:nvPr/>
              </p:nvCxnSpPr>
              <p:spPr>
                <a:xfrm>
                  <a:off x="9988058" y="1606550"/>
                  <a:ext cx="0" cy="4202396"/>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3D85D83-A82D-47DC-A5B5-43FD5FB68182}"/>
                    </a:ext>
                  </a:extLst>
                </p:cNvPr>
                <p:cNvSpPr/>
                <p:nvPr/>
              </p:nvSpPr>
              <p:spPr>
                <a:xfrm flipH="1">
                  <a:off x="9945686" y="3524177"/>
                  <a:ext cx="45719" cy="2284770"/>
                </a:xfrm>
                <a:prstGeom prst="rect">
                  <a:avLst/>
                </a:prstGeom>
                <a:solidFill>
                  <a:schemeClr val="bg2">
                    <a:lumMod val="6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bg2">
                        <a:lumMod val="65000"/>
                      </a:schemeClr>
                    </a:solidFill>
                  </a:endParaRPr>
                </a:p>
              </p:txBody>
            </p:sp>
          </p:grpSp>
          <p:sp>
            <p:nvSpPr>
              <p:cNvPr id="10" name="Rectangle 9">
                <a:extLst>
                  <a:ext uri="{FF2B5EF4-FFF2-40B4-BE49-F238E27FC236}">
                    <a16:creationId xmlns:a16="http://schemas.microsoft.com/office/drawing/2014/main" id="{F75A847C-147E-4CD2-9288-C16EA35E0077}"/>
                  </a:ext>
                </a:extLst>
              </p:cNvPr>
              <p:cNvSpPr/>
              <p:nvPr/>
            </p:nvSpPr>
            <p:spPr>
              <a:xfrm>
                <a:off x="1441684" y="1167789"/>
                <a:ext cx="2381169" cy="417752"/>
              </a:xfrm>
              <a:prstGeom prst="rect">
                <a:avLst/>
              </a:prstGeom>
              <a:solidFill>
                <a:srgbClr val="043364"/>
              </a:solidFill>
              <a:ln>
                <a:solidFill>
                  <a:srgbClr val="0433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Oval 10">
              <a:extLst>
                <a:ext uri="{FF2B5EF4-FFF2-40B4-BE49-F238E27FC236}">
                  <a16:creationId xmlns:a16="http://schemas.microsoft.com/office/drawing/2014/main" id="{5016D13A-B413-44AA-B0EE-93939BA2B583}"/>
                </a:ext>
              </a:extLst>
            </p:cNvPr>
            <p:cNvSpPr/>
            <p:nvPr/>
          </p:nvSpPr>
          <p:spPr>
            <a:xfrm>
              <a:off x="8086381" y="2313542"/>
              <a:ext cx="1652530" cy="2203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7" name="Title 6">
            <a:extLst>
              <a:ext uri="{FF2B5EF4-FFF2-40B4-BE49-F238E27FC236}">
                <a16:creationId xmlns:a16="http://schemas.microsoft.com/office/drawing/2014/main" id="{70C89CA5-4C12-471E-A8F3-C3364D095703}"/>
              </a:ext>
            </a:extLst>
          </p:cNvPr>
          <p:cNvSpPr>
            <a:spLocks noGrp="1"/>
          </p:cNvSpPr>
          <p:nvPr>
            <p:ph type="title"/>
          </p:nvPr>
        </p:nvSpPr>
        <p:spPr>
          <a:xfrm>
            <a:off x="434304" y="11017"/>
            <a:ext cx="10515600" cy="988601"/>
          </a:xfrm>
        </p:spPr>
        <p:txBody>
          <a:bodyPr>
            <a:noAutofit/>
          </a:bodyPr>
          <a:lstStyle/>
          <a:p>
            <a:r>
              <a:rPr lang="en-US" dirty="0">
                <a:latin typeface="+mn-lt"/>
              </a:rPr>
              <a:t>School &amp; District Users: </a:t>
            </a:r>
            <a:br>
              <a:rPr lang="en-US" dirty="0">
                <a:latin typeface="+mn-lt"/>
              </a:rPr>
            </a:br>
            <a:r>
              <a:rPr lang="en-US" dirty="0">
                <a:latin typeface="+mn-lt"/>
              </a:rPr>
              <a:t>Use Teacher’s Test Selections</a:t>
            </a:r>
          </a:p>
        </p:txBody>
      </p:sp>
    </p:spTree>
    <p:extLst>
      <p:ext uri="{BB962C8B-B14F-4D97-AF65-F5344CB8AC3E}">
        <p14:creationId xmlns:p14="http://schemas.microsoft.com/office/powerpoint/2010/main" val="2033700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Test Group Filter&#10;">
            <a:extLst>
              <a:ext uri="{FF2B5EF4-FFF2-40B4-BE49-F238E27FC236}">
                <a16:creationId xmlns:a16="http://schemas.microsoft.com/office/drawing/2014/main" id="{DB957729-A0C7-4C74-AD8B-C17064623A82}"/>
              </a:ext>
            </a:extLst>
          </p:cNvPr>
          <p:cNvGrpSpPr/>
          <p:nvPr/>
        </p:nvGrpSpPr>
        <p:grpSpPr>
          <a:xfrm>
            <a:off x="1119878" y="1229989"/>
            <a:ext cx="9254170" cy="5354198"/>
            <a:chOff x="1013552" y="751901"/>
            <a:chExt cx="9254170" cy="5354198"/>
          </a:xfrm>
        </p:grpSpPr>
        <p:pic>
          <p:nvPicPr>
            <p:cNvPr id="15" name="Picture 14" descr="A screenshot of a cell phone&#10;&#10;Description automatically generated">
              <a:extLst>
                <a:ext uri="{FF2B5EF4-FFF2-40B4-BE49-F238E27FC236}">
                  <a16:creationId xmlns:a16="http://schemas.microsoft.com/office/drawing/2014/main" id="{9F057020-F0D5-4917-8CFF-48555E970846}"/>
                </a:ext>
              </a:extLst>
            </p:cNvPr>
            <p:cNvPicPr>
              <a:picLocks noChangeAspect="1"/>
            </p:cNvPicPr>
            <p:nvPr/>
          </p:nvPicPr>
          <p:blipFill rotWithShape="1">
            <a:blip r:embed="rId3">
              <a:extLst>
                <a:ext uri="{28A0092B-C50C-407E-A947-70E740481C1C}">
                  <a14:useLocalDpi xmlns:a14="http://schemas.microsoft.com/office/drawing/2010/main" val="0"/>
                </a:ext>
              </a:extLst>
            </a:blip>
            <a:srcRect l="255" t="979" r="1056" b="1079"/>
            <a:stretch/>
          </p:blipFill>
          <p:spPr>
            <a:xfrm>
              <a:off x="1013552" y="751901"/>
              <a:ext cx="9254170" cy="535419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cxnSp>
          <p:nvCxnSpPr>
            <p:cNvPr id="3" name="Straight Connector 2">
              <a:extLst>
                <a:ext uri="{FF2B5EF4-FFF2-40B4-BE49-F238E27FC236}">
                  <a16:creationId xmlns:a16="http://schemas.microsoft.com/office/drawing/2014/main" id="{ED0C517A-4FB4-4A38-A0F7-A30299C551C7}"/>
                </a:ext>
              </a:extLst>
            </p:cNvPr>
            <p:cNvCxnSpPr/>
            <p:nvPr/>
          </p:nvCxnSpPr>
          <p:spPr>
            <a:xfrm>
              <a:off x="1013552" y="6106099"/>
              <a:ext cx="1883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B4A9894-957C-4372-938B-3EE0F0F74827}"/>
              </a:ext>
            </a:extLst>
          </p:cNvPr>
          <p:cNvSpPr>
            <a:spLocks noGrp="1"/>
          </p:cNvSpPr>
          <p:nvPr>
            <p:ph type="title"/>
          </p:nvPr>
        </p:nvSpPr>
        <p:spPr>
          <a:xfrm>
            <a:off x="434304" y="11016"/>
            <a:ext cx="10515600" cy="988601"/>
          </a:xfrm>
        </p:spPr>
        <p:txBody>
          <a:bodyPr/>
          <a:lstStyle/>
          <a:p>
            <a:r>
              <a:rPr lang="en-US" dirty="0">
                <a:latin typeface="+mn-lt"/>
              </a:rPr>
              <a:t>Test Group Filter</a:t>
            </a:r>
          </a:p>
        </p:txBody>
      </p:sp>
    </p:spTree>
    <p:extLst>
      <p:ext uri="{BB962C8B-B14F-4D97-AF65-F5344CB8AC3E}">
        <p14:creationId xmlns:p14="http://schemas.microsoft.com/office/powerpoint/2010/main" val="43262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ster Filter">
            <a:extLst>
              <a:ext uri="{FF2B5EF4-FFF2-40B4-BE49-F238E27FC236}">
                <a16:creationId xmlns:a16="http://schemas.microsoft.com/office/drawing/2014/main" id="{7652ABE7-3526-418F-A854-A2C307082765}"/>
              </a:ext>
            </a:extLst>
          </p:cNvPr>
          <p:cNvPicPr>
            <a:picLocks noChangeAspect="1"/>
          </p:cNvPicPr>
          <p:nvPr/>
        </p:nvPicPr>
        <p:blipFill rotWithShape="1">
          <a:blip r:embed="rId3">
            <a:extLst>
              <a:ext uri="{28A0092B-C50C-407E-A947-70E740481C1C}">
                <a14:useLocalDpi xmlns:a14="http://schemas.microsoft.com/office/drawing/2010/main" val="0"/>
              </a:ext>
            </a:extLst>
          </a:blip>
          <a:srcRect t="6117" b="2745"/>
          <a:stretch/>
        </p:blipFill>
        <p:spPr>
          <a:xfrm>
            <a:off x="1600200" y="1175240"/>
            <a:ext cx="8991600" cy="5247985"/>
          </a:xfrm>
          <a:prstGeom prst="rect">
            <a:avLst/>
          </a:prstGeom>
          <a:ln w="12700">
            <a:solidFill>
              <a:schemeClr val="bg1">
                <a:lumMod val="75000"/>
              </a:schemeClr>
            </a:solidFill>
          </a:ln>
        </p:spPr>
      </p:pic>
      <p:pic>
        <p:nvPicPr>
          <p:cNvPr id="10" name="Picture 9" descr="Roster Filter">
            <a:extLst>
              <a:ext uri="{FF2B5EF4-FFF2-40B4-BE49-F238E27FC236}">
                <a16:creationId xmlns:a16="http://schemas.microsoft.com/office/drawing/2014/main" id="{F8A247A5-4110-4615-B1BF-3B55F44D7621}"/>
              </a:ext>
            </a:extLst>
          </p:cNvPr>
          <p:cNvPicPr>
            <a:picLocks noChangeAspect="1"/>
          </p:cNvPicPr>
          <p:nvPr/>
        </p:nvPicPr>
        <p:blipFill>
          <a:blip r:embed="rId4"/>
          <a:stretch>
            <a:fillRect/>
          </a:stretch>
        </p:blipFill>
        <p:spPr>
          <a:xfrm>
            <a:off x="1813404" y="2101463"/>
            <a:ext cx="1492027" cy="1331314"/>
          </a:xfrm>
          <a:prstGeom prst="rect">
            <a:avLst/>
          </a:prstGeom>
        </p:spPr>
      </p:pic>
      <p:pic>
        <p:nvPicPr>
          <p:cNvPr id="12" name="Picture 11" descr="Roster Filter">
            <a:extLst>
              <a:ext uri="{FF2B5EF4-FFF2-40B4-BE49-F238E27FC236}">
                <a16:creationId xmlns:a16="http://schemas.microsoft.com/office/drawing/2014/main" id="{AE0F5900-7785-45B2-A472-E1CF6C7F423D}"/>
              </a:ext>
            </a:extLst>
          </p:cNvPr>
          <p:cNvPicPr>
            <a:picLocks noChangeAspect="1"/>
          </p:cNvPicPr>
          <p:nvPr/>
        </p:nvPicPr>
        <p:blipFill rotWithShape="1">
          <a:blip r:embed="rId3">
            <a:extLst>
              <a:ext uri="{28A0092B-C50C-407E-A947-70E740481C1C}">
                <a14:useLocalDpi xmlns:a14="http://schemas.microsoft.com/office/drawing/2010/main" val="0"/>
              </a:ext>
            </a:extLst>
          </a:blip>
          <a:srcRect l="3088" t="24619" r="81515" b="49999"/>
          <a:stretch/>
        </p:blipFill>
        <p:spPr>
          <a:xfrm>
            <a:off x="1813404" y="2086851"/>
            <a:ext cx="1492027" cy="1780201"/>
          </a:xfrm>
          <a:prstGeom prst="rect">
            <a:avLst/>
          </a:prstGeom>
        </p:spPr>
      </p:pic>
      <p:sp>
        <p:nvSpPr>
          <p:cNvPr id="14" name="Rectangle 13">
            <a:extLst>
              <a:ext uri="{FF2B5EF4-FFF2-40B4-BE49-F238E27FC236}">
                <a16:creationId xmlns:a16="http://schemas.microsoft.com/office/drawing/2014/main" id="{D8139F88-CECE-425E-A522-95067FFB1F39}"/>
              </a:ext>
              <a:ext uri="{C183D7F6-B498-43B3-948B-1728B52AA6E4}">
                <adec:decorative xmlns:adec="http://schemas.microsoft.com/office/drawing/2017/decorative" val="1"/>
              </a:ext>
            </a:extLst>
          </p:cNvPr>
          <p:cNvSpPr/>
          <p:nvPr/>
        </p:nvSpPr>
        <p:spPr>
          <a:xfrm>
            <a:off x="1600200" y="1407504"/>
            <a:ext cx="1822098" cy="50372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0500AB-D1E2-4051-9B25-8C7ADA5614EC}"/>
              </a:ext>
            </a:extLst>
          </p:cNvPr>
          <p:cNvSpPr>
            <a:spLocks noGrp="1"/>
          </p:cNvSpPr>
          <p:nvPr>
            <p:ph type="title"/>
          </p:nvPr>
        </p:nvSpPr>
        <p:spPr>
          <a:xfrm>
            <a:off x="434304" y="11019"/>
            <a:ext cx="10515600" cy="988601"/>
          </a:xfrm>
        </p:spPr>
        <p:txBody>
          <a:bodyPr/>
          <a:lstStyle/>
          <a:p>
            <a:r>
              <a:rPr lang="en-US" dirty="0">
                <a:latin typeface="+mn-lt"/>
              </a:rPr>
              <a:t>Roster Filter</a:t>
            </a:r>
          </a:p>
        </p:txBody>
      </p:sp>
    </p:spTree>
    <p:extLst>
      <p:ext uri="{BB962C8B-B14F-4D97-AF65-F5344CB8AC3E}">
        <p14:creationId xmlns:p14="http://schemas.microsoft.com/office/powerpoint/2010/main" val="303759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st Reasons Filter">
            <a:extLst>
              <a:ext uri="{FF2B5EF4-FFF2-40B4-BE49-F238E27FC236}">
                <a16:creationId xmlns:a16="http://schemas.microsoft.com/office/drawing/2014/main" id="{C238561B-F6D9-49B3-8155-61E0981C59D9}"/>
              </a:ext>
            </a:extLst>
          </p:cNvPr>
          <p:cNvPicPr>
            <a:picLocks noChangeAspect="1"/>
          </p:cNvPicPr>
          <p:nvPr/>
        </p:nvPicPr>
        <p:blipFill>
          <a:blip r:embed="rId3"/>
          <a:stretch>
            <a:fillRect/>
          </a:stretch>
        </p:blipFill>
        <p:spPr>
          <a:xfrm>
            <a:off x="1910052" y="1080867"/>
            <a:ext cx="8371896" cy="534518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D5DF97AC-4729-4D23-8276-F81DEA2278BA}"/>
              </a:ext>
              <a:ext uri="{C183D7F6-B498-43B3-948B-1728B52AA6E4}">
                <adec:decorative xmlns:adec="http://schemas.microsoft.com/office/drawing/2017/decorative" val="1"/>
              </a:ext>
            </a:extLst>
          </p:cNvPr>
          <p:cNvSpPr/>
          <p:nvPr/>
        </p:nvSpPr>
        <p:spPr>
          <a:xfrm>
            <a:off x="1910053" y="2099594"/>
            <a:ext cx="1673384" cy="43264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a:extLst>
              <a:ext uri="{FF2B5EF4-FFF2-40B4-BE49-F238E27FC236}">
                <a16:creationId xmlns:a16="http://schemas.microsoft.com/office/drawing/2014/main" id="{7E2740CA-A984-4F4C-A949-822F633D0CE9}"/>
              </a:ext>
            </a:extLst>
          </p:cNvPr>
          <p:cNvSpPr>
            <a:spLocks noGrp="1"/>
          </p:cNvSpPr>
          <p:nvPr>
            <p:ph type="title"/>
          </p:nvPr>
        </p:nvSpPr>
        <p:spPr/>
        <p:txBody>
          <a:bodyPr>
            <a:normAutofit/>
          </a:bodyPr>
          <a:lstStyle/>
          <a:p>
            <a:r>
              <a:rPr lang="en-US" dirty="0">
                <a:latin typeface="+mn-lt"/>
              </a:rPr>
              <a:t>Test Reasons Filter</a:t>
            </a:r>
          </a:p>
        </p:txBody>
      </p:sp>
    </p:spTree>
    <p:extLst>
      <p:ext uri="{BB962C8B-B14F-4D97-AF65-F5344CB8AC3E}">
        <p14:creationId xmlns:p14="http://schemas.microsoft.com/office/powerpoint/2010/main" val="1443307865"/>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D25B1171-7557-4BCD-A042-D4C3A6E8DC23}" vid="{0B6D4851-7244-4593-96A4-5E688FCA6D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24FC589484084283BFA858B4C2D8BC" ma:contentTypeVersion="11" ma:contentTypeDescription="Create a new document." ma:contentTypeScope="" ma:versionID="677fa5aa7273666350963ff58bb7972b">
  <xsd:schema xmlns:xsd="http://www.w3.org/2001/XMLSchema" xmlns:xs="http://www.w3.org/2001/XMLSchema" xmlns:p="http://schemas.microsoft.com/office/2006/metadata/properties" xmlns:ns2="2843375c-8823-4e2f-99fa-88d565c262bc" xmlns:ns3="13c9ea0d-e25c-4f93-9b70-02862080b193" targetNamespace="http://schemas.microsoft.com/office/2006/metadata/properties" ma:root="true" ma:fieldsID="0503ce3b73abfbf00269fedfcbd6b6d5" ns2:_="" ns3:_="">
    <xsd:import namespace="2843375c-8823-4e2f-99fa-88d565c262bc"/>
    <xsd:import namespace="13c9ea0d-e25c-4f93-9b70-02862080b19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43375c-8823-4e2f-99fa-88d565c26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c9ea0d-e25c-4f93-9b70-02862080b1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0F1075-B020-4A22-9090-4109F0443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43375c-8823-4e2f-99fa-88d565c262bc"/>
    <ds:schemaRef ds:uri="13c9ea0d-e25c-4f93-9b70-02862080b1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8C253B-B54D-48C8-B4AC-652988635C42}">
  <ds:schemaRefs>
    <ds:schemaRef ds:uri="http://schemas.microsoft.com/sharepoint/v3/contenttype/forms"/>
  </ds:schemaRefs>
</ds:datastoreItem>
</file>

<file path=customXml/itemProps3.xml><?xml version="1.0" encoding="utf-8"?>
<ds:datastoreItem xmlns:ds="http://schemas.openxmlformats.org/officeDocument/2006/customXml" ds:itemID="{3BB90193-8589-4CB7-9462-970618448455}">
  <ds:schemaRefs>
    <ds:schemaRef ds:uri="http://schemas.microsoft.com/office/2006/documentManagement/types"/>
    <ds:schemaRef ds:uri="http://purl.org/dc/dcmitype/"/>
    <ds:schemaRef ds:uri="http://www.w3.org/XML/1998/namespace"/>
    <ds:schemaRef ds:uri="13c9ea0d-e25c-4f93-9b70-02862080b193"/>
    <ds:schemaRef ds:uri="http://purl.org/dc/elements/1.1/"/>
    <ds:schemaRef ds:uri="http://schemas.microsoft.com/office/infopath/2007/PartnerControls"/>
    <ds:schemaRef ds:uri="2843375c-8823-4e2f-99fa-88d565c262bc"/>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1888</TotalTime>
  <Words>2834</Words>
  <Application>Microsoft Office PowerPoint</Application>
  <PresentationFormat>Widescreen</PresentationFormat>
  <Paragraphs>180</Paragraphs>
  <Slides>12</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宋体</vt:lpstr>
      <vt:lpstr>Arial</vt:lpstr>
      <vt:lpstr>Calibri</vt:lpstr>
      <vt:lpstr>Calibri Light</vt:lpstr>
      <vt:lpstr>Cambria</vt:lpstr>
      <vt:lpstr>Gill Sans MT</vt:lpstr>
      <vt:lpstr>Open Sans</vt:lpstr>
      <vt:lpstr>Open Sans Light</vt:lpstr>
      <vt:lpstr>Open Sans Semibold</vt:lpstr>
      <vt:lpstr>Wingdings</vt:lpstr>
      <vt:lpstr>1_Office Theme</vt:lpstr>
      <vt:lpstr>How to Drill Down into your Results using Settings and Filters</vt:lpstr>
      <vt:lpstr>Objectives</vt:lpstr>
      <vt:lpstr>Where are Your Settings and Filters Located?</vt:lpstr>
      <vt:lpstr>6 Ways to Drill Down into Your Reports</vt:lpstr>
      <vt:lpstr>Teachers: Select Tests to Include on Reports</vt:lpstr>
      <vt:lpstr>School &amp; District Users:  Use Teacher’s Test Selections</vt:lpstr>
      <vt:lpstr>Test Group Filter</vt:lpstr>
      <vt:lpstr>Roster Filter</vt:lpstr>
      <vt:lpstr>Test Reasons Filter</vt:lpstr>
      <vt:lpstr>6 Ways to Drill Down Into Your Results</vt:lpstr>
      <vt:lpstr>Change Reporting Time Period</vt:lpstr>
      <vt:lpstr>The Reporting System Training Module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Standards Review</dc:title>
  <dc:creator>Jacob Williams</dc:creator>
  <cp:lastModifiedBy>Taylor Baggerly</cp:lastModifiedBy>
  <cp:revision>32</cp:revision>
  <dcterms:created xsi:type="dcterms:W3CDTF">2020-09-01T02:08:39Z</dcterms:created>
  <dcterms:modified xsi:type="dcterms:W3CDTF">2020-09-28T22:27:09Z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0x0101003324FC589484084283BFA858B4C2D8BC</vt:lpwstr>
  </property>
  <property fmtid="{D5CDD505-2E9C-101B-9397-08002B2CF9AE}" pid="3" name="_MarkAsFinal">
    <vt:bool>true</vt:bool>
  </property>
</Properties>
</file>