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4"/>
  </p:sldMasterIdLst>
  <p:notesMasterIdLst>
    <p:notesMasterId r:id="rId13"/>
  </p:notesMasterIdLst>
  <p:sldIdLst>
    <p:sldId id="256" r:id="rId5"/>
    <p:sldId id="323" r:id="rId6"/>
    <p:sldId id="293" r:id="rId7"/>
    <p:sldId id="300" r:id="rId8"/>
    <p:sldId id="296" r:id="rId9"/>
    <p:sldId id="298" r:id="rId10"/>
    <p:sldId id="299" r:id="rId11"/>
    <p:sldId id="32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8/17/2021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I-A Improving Basic Programs is a federal program that helps students who are most at risk to meet academic standards. It provides funding that can be used for several strategies to increase achievement.</a:t>
            </a:r>
          </a:p>
          <a:p>
            <a:r>
              <a:rPr lang="en-US" dirty="0"/>
              <a:t>Title I-A requires accountability of SEAs and LEAs.</a:t>
            </a:r>
          </a:p>
        </p:txBody>
      </p:sp>
      <p:sp>
        <p:nvSpPr>
          <p:cNvPr id="4" name="Slide Number Placeholder 3"/>
          <p:cNvSpPr>
            <a:spLocks noGrp="1"/>
          </p:cNvSpPr>
          <p:nvPr>
            <p:ph type="sldNum" sz="quarter" idx="5"/>
          </p:nvPr>
        </p:nvSpPr>
        <p:spPr/>
        <p:txBody>
          <a:bodyPr/>
          <a:lstStyle/>
          <a:p>
            <a:fld id="{7D7ED750-6D1C-4EC1-B8EE-9002EB86665A}" type="slidenum">
              <a:rPr lang="en-US" smtClean="0"/>
              <a:t>2</a:t>
            </a:fld>
            <a:endParaRPr lang="en-US"/>
          </a:p>
        </p:txBody>
      </p:sp>
    </p:spTree>
    <p:extLst>
      <p:ext uri="{BB962C8B-B14F-4D97-AF65-F5344CB8AC3E}">
        <p14:creationId xmlns:p14="http://schemas.microsoft.com/office/powerpoint/2010/main" val="371603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3</a:t>
            </a:fld>
            <a:endParaRPr lang="en-US" dirty="0"/>
          </a:p>
        </p:txBody>
      </p:sp>
    </p:spTree>
    <p:extLst>
      <p:ext uri="{BB962C8B-B14F-4D97-AF65-F5344CB8AC3E}">
        <p14:creationId xmlns:p14="http://schemas.microsoft.com/office/powerpoint/2010/main" val="929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4</a:t>
            </a:fld>
            <a:endParaRPr lang="en-US" dirty="0"/>
          </a:p>
        </p:txBody>
      </p:sp>
    </p:spTree>
    <p:extLst>
      <p:ext uri="{BB962C8B-B14F-4D97-AF65-F5344CB8AC3E}">
        <p14:creationId xmlns:p14="http://schemas.microsoft.com/office/powerpoint/2010/main" val="275210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5</a:t>
            </a:fld>
            <a:endParaRPr lang="en-US" dirty="0"/>
          </a:p>
        </p:txBody>
      </p:sp>
    </p:spTree>
    <p:extLst>
      <p:ext uri="{BB962C8B-B14F-4D97-AF65-F5344CB8AC3E}">
        <p14:creationId xmlns:p14="http://schemas.microsoft.com/office/powerpoint/2010/main" val="275921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6</a:t>
            </a:fld>
            <a:endParaRPr lang="en-US" dirty="0"/>
          </a:p>
        </p:txBody>
      </p:sp>
    </p:spTree>
    <p:extLst>
      <p:ext uri="{BB962C8B-B14F-4D97-AF65-F5344CB8AC3E}">
        <p14:creationId xmlns:p14="http://schemas.microsoft.com/office/powerpoint/2010/main" val="27513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7</a:t>
            </a:fld>
            <a:endParaRPr lang="en-US" dirty="0"/>
          </a:p>
        </p:txBody>
      </p:sp>
    </p:spTree>
    <p:extLst>
      <p:ext uri="{BB962C8B-B14F-4D97-AF65-F5344CB8AC3E}">
        <p14:creationId xmlns:p14="http://schemas.microsoft.com/office/powerpoint/2010/main" val="3674057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a:t>Click here to edit </a:t>
            </a:r>
            <a:br>
              <a:rPr lang="en-US"/>
            </a:br>
            <a:r>
              <a:rPr lang="en-US"/>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a:t>Click here to edit </a:t>
            </a:r>
            <a:br>
              <a:rPr lang="en-US"/>
            </a:br>
            <a:r>
              <a:rPr lang="en-US"/>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en/cash-finance-financial-green-ideas-129658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en/carrots-vegetables-healthy-fresh-202258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ixabay.com/fr/mise-en-garde-danger-dangereux-3607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pngall.com/healthy-food-pn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clipground.com/testing-clipart.html" TargetMode="External"/><Relationship Id="rId3" Type="http://schemas.openxmlformats.org/officeDocument/2006/relationships/image" Target="../media/image9.pn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ixabay.com/en/drum-instrument-music-musical-1294954/" TargetMode="External"/><Relationship Id="rId5" Type="http://schemas.openxmlformats.org/officeDocument/2006/relationships/image" Target="../media/image10.png"/><Relationship Id="rId4" Type="http://schemas.openxmlformats.org/officeDocument/2006/relationships/hyperlink" Target="https://freesvg.org/vector-graphics-of-flaming-soccer-bal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kseay@sde.idaho.gov" TargetMode="External"/><Relationship Id="rId2" Type="http://schemas.openxmlformats.org/officeDocument/2006/relationships/hyperlink" Target="http://www.sde.idaho.gov/" TargetMode="External"/><Relationship Id="rId1" Type="http://schemas.openxmlformats.org/officeDocument/2006/relationships/slideLayout" Target="../slideLayouts/slideLayout7.xml"/><Relationship Id="rId6" Type="http://schemas.openxmlformats.org/officeDocument/2006/relationships/hyperlink" Target="mailto:amccann@sde.idaho.gov" TargetMode="External"/><Relationship Id="rId5" Type="http://schemas.openxmlformats.org/officeDocument/2006/relationships/hyperlink" Target="mailto:lpofelskirosa@sde.idaho.gov" TargetMode="External"/><Relationship Id="rId4" Type="http://schemas.openxmlformats.org/officeDocument/2006/relationships/hyperlink" Target="mailto:csilva@sde.idaho.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fld id="{81556938-7756-42A3-BA06-9DAF1F76B36A}" type="datetime1">
              <a:rPr lang="en-US" noProof="0" smtClean="0"/>
              <a:pPr lvl="0"/>
              <a:t>8/17/2021</a:t>
            </a:fld>
            <a:endParaRPr lang="en-US" noProof="0" dirty="0"/>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392017" y="3944820"/>
            <a:ext cx="9144000" cy="922601"/>
          </a:xfrm>
        </p:spPr>
        <p:txBody>
          <a:bodyPr>
            <a:normAutofit fontScale="85000" lnSpcReduction="20000"/>
          </a:bodyPr>
          <a:lstStyle/>
          <a:p>
            <a:r>
              <a:rPr lang="en-US" dirty="0"/>
              <a:t>Federal Programs and Special Education</a:t>
            </a:r>
          </a:p>
          <a:p>
            <a:r>
              <a:rPr lang="en-US" dirty="0"/>
              <a:t>Lisa Pofelski-Rosa</a:t>
            </a:r>
          </a:p>
          <a:p>
            <a:r>
              <a:rPr lang="en-US" dirty="0"/>
              <a:t>Alexandra McCann</a:t>
            </a:r>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a:xfrm>
            <a:off x="248575" y="1651248"/>
            <a:ext cx="9430885" cy="1979698"/>
          </a:xfrm>
        </p:spPr>
        <p:txBody>
          <a:bodyPr>
            <a:noAutofit/>
          </a:bodyPr>
          <a:lstStyle/>
          <a:p>
            <a:r>
              <a:rPr lang="en-US" sz="2800" dirty="0">
                <a:latin typeface="Cambria"/>
              </a:rPr>
              <a:t>2021-2022 Economically Disadvantaged Data Collection – Traditional LEAs</a:t>
            </a:r>
            <a:br>
              <a:rPr lang="en-US" sz="2800" dirty="0">
                <a:latin typeface="Cambria"/>
              </a:rPr>
            </a:br>
            <a:r>
              <a:rPr lang="en-US" sz="2800" dirty="0">
                <a:latin typeface="Cambria"/>
              </a:rPr>
              <a:t>Title Programs and Special Education </a:t>
            </a:r>
            <a:br>
              <a:rPr lang="en-US" sz="2800" dirty="0">
                <a:latin typeface="Cambria"/>
              </a:rPr>
            </a:br>
            <a:r>
              <a:rPr lang="en-US" sz="2800" dirty="0">
                <a:solidFill>
                  <a:srgbClr val="C00000"/>
                </a:solidFill>
                <a:latin typeface="Cambria"/>
              </a:rPr>
              <a:t>2022-2023 Allocation Calculation</a:t>
            </a:r>
            <a:br>
              <a:rPr lang="en-US" sz="2800" dirty="0">
                <a:latin typeface="Cambria"/>
              </a:rPr>
            </a:br>
            <a:r>
              <a:rPr lang="en-US" sz="2800" dirty="0">
                <a:latin typeface="Cambria"/>
              </a:rPr>
              <a:t> </a:t>
            </a:r>
            <a:endParaRPr lang="en-US" sz="2400" dirty="0">
              <a:latin typeface="Cambria"/>
            </a:endParaRPr>
          </a:p>
        </p:txBody>
      </p:sp>
    </p:spTree>
    <p:extLst>
      <p:ext uri="{BB962C8B-B14F-4D97-AF65-F5344CB8AC3E}">
        <p14:creationId xmlns:p14="http://schemas.microsoft.com/office/powerpoint/2010/main" val="405715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Economically Disadvantaged Data Collection – Why?</a:t>
            </a:r>
          </a:p>
        </p:txBody>
      </p:sp>
      <p:sp>
        <p:nvSpPr>
          <p:cNvPr id="6" name="Content Placeholder 5"/>
          <p:cNvSpPr>
            <a:spLocks noGrp="1"/>
          </p:cNvSpPr>
          <p:nvPr>
            <p:ph idx="13"/>
          </p:nvPr>
        </p:nvSpPr>
        <p:spPr>
          <a:xfrm>
            <a:off x="751112" y="1340123"/>
            <a:ext cx="10515600" cy="4663861"/>
          </a:xfrm>
        </p:spPr>
        <p:txBody>
          <a:bodyPr>
            <a:normAutofit/>
          </a:bodyPr>
          <a:lstStyle/>
          <a:p>
            <a:r>
              <a:rPr lang="en-US" sz="2400" dirty="0">
                <a:solidFill>
                  <a:srgbClr val="C00000"/>
                </a:solidFill>
              </a:rPr>
              <a:t>Title I-A Improving Basic Programs </a:t>
            </a:r>
            <a:r>
              <a:rPr lang="en-US" sz="2400" dirty="0"/>
              <a:t>is a federal program that helps students who are most at risk meet state academic standards and be proficient on state assessments.</a:t>
            </a:r>
          </a:p>
          <a:p>
            <a:endParaRPr lang="en-US" sz="2400" dirty="0"/>
          </a:p>
          <a:p>
            <a:r>
              <a:rPr lang="en-US" sz="2400" dirty="0">
                <a:solidFill>
                  <a:srgbClr val="C00000"/>
                </a:solidFill>
              </a:rPr>
              <a:t>Title II-A Supporting Effective Instruction</a:t>
            </a:r>
            <a:r>
              <a:rPr lang="en-US" sz="2400" dirty="0"/>
              <a:t> is a federal program to increase student achievement and improves teacher quality and effectiveness.</a:t>
            </a:r>
          </a:p>
          <a:p>
            <a:endParaRPr lang="en-US" sz="2400" dirty="0"/>
          </a:p>
          <a:p>
            <a:r>
              <a:rPr lang="en-US" sz="2400" dirty="0">
                <a:solidFill>
                  <a:srgbClr val="C00000"/>
                </a:solidFill>
              </a:rPr>
              <a:t>IDEA Part B </a:t>
            </a:r>
            <a:r>
              <a:rPr lang="en-US" sz="2400" dirty="0"/>
              <a:t>are federal grants designed to support LEAs pay excess costs of providing special education and related services to children with disabilities including that children with disabilities have access to a free appropriate public education (FAPE).</a:t>
            </a:r>
          </a:p>
          <a:p>
            <a:endParaRPr lang="en-US" sz="2400" dirty="0"/>
          </a:p>
          <a:p>
            <a:endParaRPr lang="en-US" sz="2400" dirty="0">
              <a:latin typeface="+mn-lt"/>
            </a:endParaRPr>
          </a:p>
        </p:txBody>
      </p:sp>
      <p:sp>
        <p:nvSpPr>
          <p:cNvPr id="8" name="Slide Number Placeholder 7"/>
          <p:cNvSpPr>
            <a:spLocks noGrp="1"/>
          </p:cNvSpPr>
          <p:nvPr>
            <p:ph type="sldNum" sz="quarter" idx="12"/>
          </p:nvPr>
        </p:nvSpPr>
        <p:spPr/>
        <p:txBody>
          <a:bodyPr/>
          <a:lstStyle/>
          <a:p>
            <a:r>
              <a:rPr lang="en-US" dirty="0"/>
              <a:t>Data Collection | </a:t>
            </a:r>
            <a:fld id="{C26AAFF7-C4D7-4A72-B8FA-A17532192431}" type="slidenum">
              <a:rPr lang="en-US" smtClean="0"/>
              <a:pPr/>
              <a:t>2</a:t>
            </a:fld>
            <a:endParaRPr lang="en-US" dirty="0"/>
          </a:p>
        </p:txBody>
      </p:sp>
      <p:pic>
        <p:nvPicPr>
          <p:cNvPr id="3" name="Picture 2" descr="ClipArt of money">
            <a:extLst>
              <a:ext uri="{FF2B5EF4-FFF2-40B4-BE49-F238E27FC236}">
                <a16:creationId xmlns:a16="http://schemas.microsoft.com/office/drawing/2014/main" id="{D3151CAF-CDC6-4DA1-BFC9-14F59FA59CC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520817" y="1885119"/>
            <a:ext cx="1293247" cy="913356"/>
          </a:xfrm>
          <a:prstGeom prst="rect">
            <a:avLst/>
          </a:prstGeom>
        </p:spPr>
      </p:pic>
      <p:pic>
        <p:nvPicPr>
          <p:cNvPr id="7" name="Picture 6" descr="ClipArt of money">
            <a:extLst>
              <a:ext uri="{FF2B5EF4-FFF2-40B4-BE49-F238E27FC236}">
                <a16:creationId xmlns:a16="http://schemas.microsoft.com/office/drawing/2014/main" id="{3C0618A5-2B6C-4929-81BD-FB07072E967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9291741">
            <a:off x="10451275" y="3487873"/>
            <a:ext cx="1293247" cy="913356"/>
          </a:xfrm>
          <a:prstGeom prst="rect">
            <a:avLst/>
          </a:prstGeom>
        </p:spPr>
      </p:pic>
    </p:spTree>
    <p:extLst>
      <p:ext uri="{BB962C8B-B14F-4D97-AF65-F5344CB8AC3E}">
        <p14:creationId xmlns:p14="http://schemas.microsoft.com/office/powerpoint/2010/main" val="274827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Data Collection | </a:t>
            </a:r>
            <a:fld id="{C26AAFF7-C4D7-4A72-B8FA-A17532192431}" type="slidenum">
              <a:rPr lang="en-US" smtClean="0"/>
              <a:pPr/>
              <a:t>3</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pPr marL="3946525" indent="-3946525"/>
            <a:r>
              <a:rPr lang="en-US" dirty="0"/>
              <a:t>Background	</a:t>
            </a:r>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GL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k3DdtyM4ziloAKKKKACiiigAooooAKKKKACiiigAooooAKKKKACiiigAooooAKKMjO3Iz6UUAFFFFABRQCCSAQSOtIxCgsxAA6k0ALRRRQAUUUUAFFFJuXdtyM9cUALRRRQAUUUUAFFNaRFZVZ1Ut0BPWnUAFFFIGVs4IODg4oAWikVgwypBHqKWgAooooAKKKKACiiigAooooAKKKKACiiigAooooAKKKKACiiigAooooAKKKKACiiigAooooAKKKKACiiigAooooAKKKKACiiigAooooAKKKKACiiigAooooAKKKKACiiigAooooAKKKKACiiigAooooA4Hxv8PdS8Ra6+qWvxG8YaDG0Sp9j026RIQV/iAKk5PfmvLPgV4V8U+PfAkXiPUvi146tpze3EJit71Nm2OQqPvKTyBzzX0g33T9K8e/Y9/5IvD/2E73/ANHtQBU8Q6/pPhj9peTUdc1JLSzj8JKpeU5LsbjhVUcsx7AAk13vgj4leEfGGqXOk6PfTrqVsnmSWd5ayW0wTj5wkigleRyK4y80+xvv2uLaa8tIbiSz8L+dbNIobypPPK7lz0OCRn3pnjpVj/at+HssahZJdJ1BJGAwWULwD64yaAPQfGnjnw34RktYNZvZPtl5n7NZ21u9xcTY6lY4wWIHc4xR4L8deGvF0t1baPeS/bbTBubO6t5Le4iB6Fo5AGAPrjFeT6c3im4/ag8b/wBmSaEt/b6bZpZ/2mkrEWhUFjHsIxlyc/hXYaX4J8YT/F3TfHeu6loUYtNOmsJbfToZVNwrncu4uT91uaAO18b6pc6H4N1nWLO3Fxc2NjNcRRkEhmRCQDjnGRXkfwy8M6v49+H1h4vb4teKBrOoRidnsblFtbWXvF5G3bhTwVPJr3GZ40jLTMip0Jc4HP1rxf4jfCnT/DVjq3jj4e61deDdWtYZLyaO3lxY3JQFiskR+UA4xxxz0oA0f2ndW17w38EpbvS9aurXU0uLSF722PlSNmRQ5GPu554HrU158MvFVvbfavDXxa8W29+qZjXUpY7y3duuGRlzjtkHv3rhvjZ4kvPF/wCyNpviXULQWl3qEtlLLEM4DecBkZ7HGR7Gvod5obayNxcSpDDHHud3YKqgDkknoKAPOPhd4/1LxZ4H8QJrFtHp/ibw/JPZalFDnYJUUlZEzyFbGR9D2rjPgT4V1rxx8K9G8Uav8SvHUd7erKZVg1Tag2yugwCp7KKsfBDdq4+K/ja3RhpWt6jKNPcgjzo4omUyD1Uk8H2NZP7N3ww8P+IfgtoGr3uo+JIZ7hJt6Wus3EEQxM6/KiMAOB270Ae/+HtNbSNFttNbUL7UTAm37Tey+ZNJznLtgZNcr8WP7LWfwwdS8U61oJbWYo7ddOYgXkpziGXCn5DjnOB712Wn2sdjYW9lE8rx28SxK0rl3IUAAsx5Y8ck8mvLf2jP9f8AD/8A7G20/k1AHaeNPHHh3wjLa2+rXM7Xl5n7NZ2ltJc3EoHVhHGC2B3OMVa8HeKdH8WadLfaPJcFIZjBPHcW0kEsUgAJVkcBgcMD071y3xB8G+JLjxrp/jrwVqenwa1Z2bWMtpqUTNb3MDNvxuX5o2yOozVv4UeOpvFza3pmq6P/AGRr+g3S2up2yyiWPcy5V0cdVIBxnkYoA6jxJrmk+HNGuNY1y/hsLC3XdLNKcAeg9SSeABya4Of45+Are6gtbk+IIJ7kFreOTQbsNMo6lB5eWH0qh+1HIo8L+GreERzalL4lsvsFpNxFdSqxPlux4VcZO4+lR63Z+NPiF4s8Km88H3HhbT9B1NdRuby6vYZJZWVSBFCImJ2tnljjjtQB6E/jDQU8Vab4Xa7carqVm17bQGFxuhXqxOML9Dg0/wAQ+KtD0DVtF0rVLpobvW7hrawQRM3mSAZIJAwvHc4rzfxcph/a08FXE2Ein8P3sETEj55AxYqPfBBqL48zQ/8AC3vhDb+annDWpnMe4btvlgZx1xnjNAHX66dLHxk8OrN4o1m11F7C4aDR4WP2O6Rc7pJOMbl38ZI6D0q743+InhTwde2un6xfSnULsboLK0tpLi4df73lxgnHvXJ+L/8Ak6DwL/2BdR/9lqj8KjHcftE/FCbUgv8AasP2OK2BOStn5eV256AnBOPagDL0zxPoviv9qrw9qmg6gt3aHwncI2AVaNxO2UdDgqw9CAa9S8ZePvDPhO9ttP1S8nk1G5UvDY2drJc3DoOreXGpbb7kYrzi9h06L9s3TWso7ZLiTwtK155QAZpPNIBfH8W0L15xis7wQfF1z8fPibJpknh9NTintoh/aSStItp5eYvL2EYU9T74oA9e8FeNfDnjCO5/sO+aSe0YJdWs8LwTwE9A8bgMue3FY3iX4t+BvD+vT6Je6ncTXtqu68WzspblbUesrRqQnXvWd4c8FeLofi1P491vUtEBl0c6dJaadDIomIkDo7lyckcj6YrH/ZF8mb4aX93KFOr3Gt3jaqTy3n+Z0JPJAXGKAK/wA1C01T4s/FbUNPu47uzn1CzkgmifcjqYOCDXT/tL5HwH8X4JB+wHp/vLXK/s9xafB8Wvi3FpUdtHZrqtvsW3AEYPltuxjj727Pvmuq/aY/5IP4v/AOvA/wDoS0AUrL4xeAdE0fTbO+1eZhBbQRXN1BZyzW0EhRflkmRSin1GeO9dh4h8beGtBt9HutS1EJa6zcx21jcRxtJE7uMpl1BCg9iSBWRpFn4ah+B0VtBBYR6C2hbnWML5JjMOWPoc8kn1rzP4feE73xt+xnp2hy+YNQNlJNpzvnckkcztCQeoHAA9jQB7h4t8Q6T4V8O3niDXbr7Lp1mm+aXYWIBIAwqgkkkgYAq9a3UN1YRX0W8wyxLKmUIO0jI4PIOO1fPdz4n/AOFwaf8ADPwr8x+2v/afiKPBBRLM7Wjb03TD+VfRY4GBwKAPAdC/aK0GT4k+IrLU7q5Tw7DHbDSjHpFwZzIV/e+YoUsPm6ZA9s1q+Ptd0rQ/2jvDOsavqEVjp8fhi8Z5Zm2jmRcDHUk9h1Jqf4ecftRfE8HjNlphHuPJHNHjPT7HUP2qPBov7SG5FvoN3PCJUDBJFkG1wD3GTg9qAOu8HfFDwd4r1yTQ9Lv7iLVEj80Wl7Zy20skf99FkUbh9K0/GnjTw74Phtm1y+MUt25S1toYXmnuGHUJGgLN+Arzz4xosfx++ENxGoWZ7jUY2cDll8lPlJ9OT+dZOpN4luP2sdTj059FW7t/DkJ0z+01kZRCz/vTGEIw2/IJ9BQB6j4O+IHhjxXf3Gm6Xd3EWo26iSWxvbWS1uFQ9H8uRQxX3HFb+r6hb6VpV3qd4ZBbWkLzymONnbaoJOFUEk4HQDJrzn/hCfG2p/FPw34z1zU/D8C6NFcQyR6fBKHuY5UxtYuTwGAI/GvUKAPlf4feJ/ht47+LfiG+8WxX2p395rMdt4dWe1uGS3hQDYRgYhJYZIbBHfvXuXif4p+DfD+uSaHcXt3e6nCu+e106xmu3gX1cRKdvXvXI/s5Z/4Sf4rY/wChwuqb+yL5U3w81S+uNp1y51y8bWCTmQTh8bW74C4wPc0AekeCfGHhzxppbal4c1KO9hjfy5V2lJIX/uujAMp9iK89+ArMbH4j5JOPFF/jn/ZWoPA6wx/tW+Ol0vi1fR7R78RgCP7VngnH8W3Oc89am+An/Hj8R/8AsaL/AP8AQVoAvfsuTJF8CNFmnlVI0Fwzu7YCqJnyST0FWZfjl8OYzJKupX8tjHJ5b6jFplw9mp/67BNmPfOK8mae+t/2FJWsS43KyXDKcFYGvCJD/wB8k19DaBa6DH4DsrW2jtToQ05FVTjyjB5fftgr1oAh8R+N/DHh/wAMW3ibUtUQaPdSRRxXcKtKjGU4Q5QH5Se/Sp/G/izQfBfh6TXvEV79k0+N0jaQIzncxwAAoJP+GTXifwZ8Mt4x/ZP1Pw23mtBcyXyaW0g5VVlLQkegDjt+FULa8i+NGifDrwbqTM6DTrq911ATlJYENtHux0JlYsMn+H3oA+gPE3iXRfDnha58TaveCDSraETSTqpf5TjBAUEnORjHrXL+LrnR7vxp4FupvFWuaZLdySNY2FtuWDUP3YcrONvAA55I6kV49p+sXXjTwN8OvhbeMz6gNYe011Nw3LBpxywbBHDYjxXo/wAXQB8Y/hQAAAL+8wB/170Adl4l8f8AhLw3q8mla5q8djdR2X24rIjYMW8INpx8zFiAFGWPpVXwV8TPCHi7V59H0m+nTU4I/NazvLSS2mMf99VkUEryORXHa3p9jf8A7WmjSXtpDcNaeGJJ7cyIG8uQT4DjPQgE8+9M+JKrH+098L5o1CyyWmpRu4GCyiMYBPccn86AO88Y+PvDPhW+t9O1O6uJdRuUMkVjZWkl1cMg6v5calgvueKz/BXxW8H+MNabR9Dm1OS7Qusgm0u4iWNlGWVmdAqt7E5rhJdZ1HTP2kfF994d8OzeJjFpNjb6jDDNFDPaudzII/MYB1K4LYIwcda6v4S+HvEUPivxX408RWCaPLr8sHkaWk4lMMcSbQ8hX5TI2ecZxjrQB2Wi+JtA1rVdU0rStVtru+0mURX8MbZaBznAb8j+RrXrM0nR9B0/U9RvtL06wtr69dXv5YI1WSZhnBkI5J5PX1NadABRRRQAUUUUAFFFFABRRRQAUUUUAFFFFABRRRQAUUUUAFFFFABRRRQAUUUUAFFFFABRRRQAUUUUAFFFFABRRRQAUUUUAFFFFABRRRQAUUUUAFFFFABRRRQAUUUUAB6Vz/w+8H6P4H8OLoOh/aPsazSzjz5N7bpGLNz6ZNdBRQBhf8IppP8Awnf/AAmmJ/7U+wf2f/rP3flb9/3fXPemar4P0fUvG2j+MLlbj+1NIhmhtSsmE2yjDbl7+1dBRQByPjj4eeHvF2oWmqXn26w1ezBW31LTrpre5RScldy9V9iCKd4Q8B6f4c1N9U/tjxBq180RhE2qak8+1CQSFXhRyBzjPvXWUUAUPEWj6b4g0S70XWLVbqwvIzHPESRuU+4wR9RXnp+BvhOZUtdQ1bxVqelI24aXeazLJannIBXqw9iTXqNFAHNeOPA/h/xh4NbwnqlvJHpf7vYlq/lGPyyCm0jpjArkrf4E+Cvuape+Jtct8g/ZtT1ueaE49U3AH6HPSvUqKAKkOmWEGkDSLe1it7FYTAsEShFVMY2gDpxXllj+z74Q0+1S00/xD41srZM+XBb69LHGmTnhRwOTXr1FAGZ4W0W38PaBaaNa3V9dQ2qlVmvbgzTNyT8znknmqvi7wppPihtKbVBOTpV/Hf23lSbf3qZ27vUc9K3aKAOP8W/D3S/EGtDWl1fxBo2oGFYJJtL1F4PNjUkgMvKnGTzjPvWh4G8HaH4N02ez0WGbdczG4u7m4maWe5lIwXkduSePp6CugooA8n/aT0+91PRtAtZtFvNV8NDVEk16Kxg825ECglSij5sbsbinzY4HWvOvE2keDb+xig+DfhTxRpvi03EX2e7gs7yyitwHG5pnlwhQDPByfQV9O0UAcl498AaH440/T49eFyl9YOJbW/spjBPbyYG4o46A46Vl2Hwh8I2uqabrEh1O+1ewvReLqN5eNNcSuFKhXdv4AGPyDAzzXoNFAGFqHhTSr7xrpfi6fz/7S0y2mtrfbJiPZLjdle544rH8Z/DPw94m8Qw+I2uNV0jW4ovI+36VeNbzPF/ccjIYc9xmu1ooA4jwx8LPCPhzxHZ+IdLtrpdStreWBriW4aR7jzCCzys2Wd/lGCTwOBUvjT4b+HvFGswa7LJqWla1AnlJqOl3bW05j/uMRwy+xBrsqKAOX8G+CNP8M3s9/Hqmu6pezxiJ7jU9Qe4YIDnAU/KvPcDNYeq/B7wrea9qGr2l5r2jvqb79Rt9M1J7eG7buXVe57lSK9EooA5fwT4B8M+DL/U7vw7ZGyGpeT50Kt+7XylKrtHbgkk8knmtHxl4e0/xZ4Xv/Dmred9hv4vKm8l9j7cg8Ht0rXooA8xv/gd4Ku1ktFm1y00eaQSz6PbalJHYytnJJiHTJ5IUge1ejWFpaabp8NlZW8dtaW0QjiijXCxoowAAOwAqxRQB4n+zX4Vhi17xp4+/sabSxreqyx2EE8bI6WyuSWw3IDuS2MDoPavbKKKAOG8YfC7w94k8TDxI95rWlaq1t9lnuNLvmtmuIc5CPjqB+B/StmbwjpEvjPTvFjfaf7S06xksYP3p2eU5BOR3PHXNdBRQBz/iLwho+veJvD/iK/Wf7doEkslkUk2rmRQrbh/EMAVV8eeAfD3jKSzutTS7ttRsSTZ6hY3DQXMGeoV17H0ORXVUUAcf4V+H+naDrCau+ueJNYvY0aON9T1OSZY1brhOF7dSCa7CiigDn/CXhDR/C99rl5pSzrJrmoPqF55km4ecw52+g9q5/W/hL4bvvEN3r+nX+u+HtQvf+P19H1Brdbk/3nXlS3uADXoFFAHPeBPBnh/wVpstjoFm0X2iUzXU8sjSzXMh6vI7ZLGl8LeEdI8Nx6xHpouNur3st9deZJu/eSABtvoOOldBRQBzvhfwZoPh7wWng+0t3uNIVJI2ium8zerklg3qDuNcivwN8JJatpkeqeKE0Jmy2jLrEosyv9zb97Z/s7q9QooAraVp9lpWm22m6baxWtnbRrFBDEuFRAMAAVy3gj4Z+FfB3ifWvEWh208V7rDFrjfLuRAWLlY1/hBY5I9hXZUUAcb4f+GfhXQ/iFqnjqwt7kavqassxeYtGu4qWKL/AAklRmtXX/Cmla34h0LXb4T/AGzQ5ZJbPZJtXc6bW3DvxW7RQBhSeFNKk8dxeM2E/wDakVg1gv7z935Rfefl9c96ZrXg/R9W8Y6H4ru1uP7S0RZltCkmExKoV9y9+AMV0FFAHzv4v0zw43xg8Sap8VvCOq31myQQ6Hc2mmzT25twuW3GAFvM3H+PoOBxWx8IdLMXxVuNQ8D6Vr2jeBRphjuINRWaKKe735VoIZvnUBc5OAK9wooA5nwp4H0Pwz4k8Q+INMF19t1+dZ73zZy67l3Y2A/dHzHium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GK6tZria3iuIZJocebGrgtHkZG4dRn3otbq1uldrW4hnEbmNzG4baw6qcdCPSgCaiiigAoqK7ubezt3ubu4it4EGXklcKqj3J4FSIyugZWDKRkEHIIoAWiioZbq1huIreW4hjmmz5UbOA0mOTtHU49qAJqKKKACiiigAooooAKKKKACiimXE0NtA9xcTRwwxqWeSRgqqB1JJ4AoAfRTYZI5okmhkSSNwGV1OQwPQg96dQAUUUUAFFFFABRRRQAUUUUAFFFFABRRRQAUUUUAFFFFABRRRQAUUUUAFFFFABRRRQAUUVDDdWs080ENxDJLAQJURwWjJGQGA6cetAE1FFU21bS11Iaa2pWQvm6WxnXzTxn7uc9PagC5RRRQAUUUUAFFFFABRRRQB4/wDtUeMZ/D/w7vNIsYNcgvtVWKCDULKA+XCWlUFTICNrsoYKBya5bxp8SZrrx98PdNttD8e2K2c81zdWjWDRzXyJFtGE3fvFDHLZ6da2v2k5vFd3rPhDw7p+l6Nc2F/r1q9s091IsjzRbpCsihCBHhfvAk+1UY7j4ian+0jpv27RPDK3ej6EzyiLUJWiSGecKzKxiB8zCHC4xjvQB6P8RdJ8W64nkaX4iGgaILRpLqS1izfyvz8is3yxrjGWALZ4GKzf2Zru7vvgj4dur67uLu4eOTfNPIZHbErjljya77WP+QRef9cH/wDQTXnf7LP/ACQjw3/1zl/9HPQB6dXzx4D8Lp8QPiH8TP7d8Q+J4v7O1z7NZiy1iaBYUKZwqq23jtxX0PXzh8L/AAzrHiD4l/FJ9N8a6z4dji8QlZI7BIT52V6kyIxBHTigDrvg9rGvaX8T/F/w51XXLnXtO0aCC7sr+8YNPEkg5hkcD5iOuTzx+WzJ8ZPDbJc3em6P4n1fSbV2SbVbDS2ltF2nDkNkFgvcqCPTNZ3iL4f2vgn4N+No/Cr3l1reo2E811qF3KZbq7k2HJZvoWwAABmqPwYsfGF98KPDkvh3xfoEelnT41ih/sYv5eBhkY+aMsDkHgc5oA9A1nx54c034ft46+1te6GIUmWa1XeXRmCggEjueQcY5rM0T4qeGdZ8R3Gk6fBq0ttBFLK+rmyYacRGPnCzn5Tjnpxwea86+IngxvAn7J/iHw2+rf2qI2aXzvL2ACS4VigXJwBk969httK0l/AMeizRRWulyaaLZ0QiNUiaPaQD0HBoA5zR/ixourXFo1noHip9MvJ1gttV/sl/skhZtqsGHzBCf4ioHc4HNbnjnxvofg9bOPUmuri+v3MdlYWUBmublgMkIg7DuTgD1rzK+vvGnwP0fTEvdQsvFHgqK5h0+MPEYdRtI3IWMAr8swXpjAJ9qg8Wx6637V9rHa6vYaZLN4bK6VLeWhnVsSEyog3Lhu/XoKAPR/CvxG0TXvEDeHZbLV9E1nyjPHY6tZm3kmjHV4+Srgd8HI9Kv+A/Gmj+M7bUZdKW6ik02+ksLuC5i8uSKVOoIyeOeDXK3fgDxRqvjrwx4k8QeL7CZtBnlkhhtNNMDTCRNrIzGRuOAelc1q2qWvwr+PesalfN5Og+LNIe+Y5wovLRSXH1ZPzJoA9P0vxpomo+LNd8N27T/adCjikv53TbBH5ilgu/PLADJ9K5hvjR4aa2m1K00bxRfaHCzCTWbXSnezAU4Zw33mUf3gpFefW2ia5B+yn4x8RiNk8ReKYLjWLwgfP5chyE/CHOPrXX/DnTPGWp/DXQ20Pxj4eGkTaZEkEa6IWCp5YG0/vuo5B46g0Adt4i8c+HdE8FxeMJro3WjzGHyp7UBw4lYKrDkcZYZ9OaytB+KvhnWtW1C0srfWPsVjbS3T6s9g62EscRG8xy9Hxk9Bzg4rzf4p+D18Ffspf8IlJqZ1aO1uoE89k2h1e7DbcZOAA2OvavX/Fmt2Hgf4dX2uNZFrLSLAyLbQLjKquFQDsOg9hQByt38a/DlnaLqd54f8YW2ilgDqs2iyJbKD0c5+cL7la6/wAXeLtG8MeD5fFd/LJLpcaRyeZbqHLK5AVhyAR8wPXpXkfxGvviFrXwF1/xFrWreGNO0y+0V50sbe0kkk8t0JWMzNIAXIIGQvU8CmfEb5v2L7MNyDo2ngg+mYqAOy1X43eC9Ob7TJDrk2iiYQtrcGnO+nq2cf63uM8blBGe9dzrev6Povh6bxBqeoQW2lwwiZ7lm+TYehGOucjGOuRiuJ+NVtb2/wCzn4ltYLeKKCLQJFjjRAFQCPgADgYxXnnxYbH7Ovw1mvBu0iK+0d9V3cj7OE5z7bttAHpOifFzQNSv7CCTRPFGm22oyiKyvr7SZIradicKA3JXd23AZrU8X/ELQ/DmtQaD9m1PWNami84adpVqbidYs48xxkBFz3YjPaummurGK1immuLdLeQosTs4CsWI2gHoc8YxXg/gmDxRN8ffiZbWOvaZpmptPbSKt3YGd5bTy/3ZQ71wozz15NAHrPgjx1ofi24vbGzW9sdTsCv2zTtQtzBcwhvusUPVT2YEj3rqK868N+BNctfiofHOu+KLW+ujpJ0421rY/Z1dPMDh2+dskHI/GvRaACiiigAooooAKKKKACiiigAooooAKKKKACiiigAoops0kcMLzSuqRopZ2Y4CgckmgDxj48f254y8X6V8NPDOr3mlzrY3Gr39zaTNGyBVKW6Fl5AaQ8j0Ge1dd8BPFc3jD4X6VqN6T/adurWWoqxyy3ER2Pn3OA3/AAKvMPhRffELWvEHif4leHfDWjala+ILww2U2oak9vIlpASkaqojb5TgtnPWr3whu9d8I/HTxB4X8UafZaWPFkZ1mxgtLkzQrMvyyqrFVOWwWIxxigDo/haB/wAL3+KXH/LWw/8ARBo/ZoAGleMsDH/FW3//AKEKPhb/AMl3+KX/AF1sP/RBo/Zp/wCQV4y/7G2//wDQhQBd/aivbzT/AIE+JrzT7u4s7mOCMpNBK0br+9ToykEV0x8SaV4a+HNn4h8RagttZwWELzTyEsSSi8erMSenUk1yX7WX/Jvvir/rhH/6NSuZ+O7rF4I+F8+obf7Dj1rTm1HdnAXy/kJ7Yz1zQBnftA/FDQfEXwR8R6W2l6/o899Zo1j/AGtpzW6XYEyEiNjkE4BO04OBnFetv4n0rwn8PNF1LVjdGN7a3ghitbZ55ZZGjBCKiAknAP5VyX7Xd1psXwC8QR3s1sss6RLZrIRueXzFPyZ6tt3Hjtmrvi/xveeEfBvguw0mxt7vWNea20+xN0xW3icxAl5COcD0GCfWgDQ0j4r6FeeJbHw/qWj+IvD99qJK2I1fTzAlyw52qwJG72OK5f446vpmg/GD4a6xrF3FZ2Vs9+0s0nRR5IA6ckkkAAck1zvxsh8XW+v/AAzHinXtEvJH8V2zR29hZNAVIzlgWkYlQCAeByRXWfFu3t7r45/CyO5gjmQT3zhZFDAMsQKnB7ggEUAbug/Fvw1qnim08N3Nhr2i31+paw/tXTmtku8cnyye+OcHB/Gtzx7428P+CbGC51qeYy3UnlWlpbQtNcXUmPuxxryx/QdzXn/7SQA8RfC2QDDjxdAA3cfK3+ApnieSOH9rjww2sFVtZPDs8eks5wv2rzD5gH+0UxQB1GifFjw9feJLTw9qWm694d1G9/48o9YsDbrcn+6jZKlvYkGu/PAyeleMftYtBN4a8L6fb/Prc/iSzOnRxkebuVvnYDrtAPOPUV7LLs8l/NICbTuJOBjvQB54fi/4fklnk0/RPFGqaXbzGGXVbHSnmtAynDYYHcwB4JVTXN/tB/FTU/Beu+G9K0iz1hDNqdu19NHpvnRXNs27dBExyDKcD5Rhsd6qara+Lvgj4Vu9Z8Panp/iHwPZObltMvV8u6t4pHywhnXhxlsgMPpU/wC0TfRX+m/C/V4w8drN4rsLjdINuxHRiN3p1FAHXzfFbQLX4e3fjjUtL8Q6bp1rcLbvDe6c0NwzMyqCsbHlSXHOex9K6vxHrtjoHhe/8RX/AJv2GxtXupvLTc+xV3HA7nArzr9ri3ln+AuumNciGS2mfnoiXEZY/kKv/G3V9MT9nrxDevf26W95ockdtI0gAlaSLCKvqSSMAUAdXH4u0L/hBovGlzefYtGks0vTNcDaUjZQRkc88gYGeeK8j+LXxZ8Oa98IfE1n/ZviDS49S0i5TT7rUtNeCC8bYcKjnIyewbGe2ayfiiWX9lPwJJMu7TEl0htTAzzbADd0/wBrZXo/7Rt5pEfwG8TvdXFmsE+mOloXZdskjL+6CepzjGPrQBo/D3VtN0D4IeHtY1e8isrC00O2kmmkOFRREv8AnHes+P4yeG0W2utS0bxPpGk3TqkOq3+ltFaNuOEJbJKBs8FgB64rzf4u/ah+zD4AkSSOOxjuNJbUHkj3osOwcsvdQ+wkZFd/4v8ABfjjxf4Ov9B1DxxoZ0zUrby3kh0Yg7DghlPnEehBoA6vxv468OeDH0r/AISC7NrDqczwxXBA8pCsZcl2zwMLx1ySBWBpvxi8K3XiHT9GurLX9JOqPs0661HTXgt7tuwRm7ntuAzkVzHxc0iG21b4N6Lesuox22tRQO8yAiYpbkbiDnqVzVj9rMD/AIRHwq+BuXxbp+09xy9AEX7QfxU1PwV4g8NaTpNnrCGXU7dr6aLTfOiubZt26CJjnMpwPlGG967S1+Jnh9vBFz4v1K11nRNPt5vIMep2DwTu/G0JGcltxYAY6nPpXI/tOfJP8OJm+WOPxjZl3PCqNr8k9q7r4n+E7Hxp4Y/sK81GbTpWuI57O5hI3xXEZ3oyg8NgjOO4z9aAIfCnj2117V00uTw34o0aeSEzQnU9NaGORRjOHBIBGRwSD6d66fUruLT9Oub643eTbQvNJtGTtUEnA+grzDw/4u8a+G/iPo/gHx02l6v/AGzBNJp2rafG0LkxLuYTRHIHHRlIGeK9A8a/8ibrf/YPuP8A0W1AHDr8cPCNzpMWp6Pp/iLW7c26XFydN01p/sasu4LMQcK4B5UEkd67jwv4m0PxL4bt/EWi6hFc6ZPGZFnztCgfeDZ+6Rg5B6YrhP2W7vRj8BvDrafPZhYLUi98sqPLlBJfzPRu5J+teYeC49Ql/Zi+KVx4eDC2udV1OXTin3WttyhimO20OOO4oA9Xf4z+Gmt5tRs9G8UahokDMsmsWmlPJZgKcM4bO5lHdlUj610niHx14d0XwTH4yluzd6NL5JjntQH3rKwVWHI4ywz6c1w/wz03xjqXwz0FtC8YeHl0iXTIkgjXRCwRNgGw/vuSOQeOoNc18UfBw8EfsoS+E5NTOrJa3EK+eybQyvdhtuMnAG7HXtQB6RoXxW8MazrN9ZWcOrCxsreW4fWJbJk090jIDlJjw2M9uuDio9C+KmkazeWK2vh7xWlhqEyxWmpyaS4tZSxwrbgSwVuzMoHriuk1PRdHvvBE3h+8jjttKuLH7I6RkRhI2TbhT0HXivLLjVfG3wah0Ox1rULHxT4RmvINLgm8kwahah8LHkDKygY7AHigD0fxx450PwjLZWl8Ly81K/Yiz06wtzPcz4+8VQdFHdiQPeq/hH4h6J4i1ubQTa6ro+tRRef/AGfqtobeaSLON6ckOueuCcd68z1aPxBJ+1lqENprGn6ZczeHIv7Le8szOHiD/vUQblw27JPJ4FdgPAPiW++I/hvxd4g8XWNxJoi3CxQWmnGAzLKm1lZjI2QMA/hQB1Hw+8Z6P430i41LRxdRra3ctncQ3MflyxTRnDKy5OOoP403R/G2hapr3iLR7eSZW8OlF1G5lTZAjMpbAcnkqB83pXld9rVp8I/jR4tmvmEWieItIfW7cE4X7ZApEsY93GD9SBWRqnh3WdK/Y/8AEmoMjDX9fibWNUOPnImlV3X14h4/OgD0U/GnwybNtVi0bxTNoCsd2tR6S5s9o4Mm77xQf3guPwrp/E/jfw/4f8L2fiW8ujNpd5NbxQ3Fvh1bzmCo+cgbeQSewrjfDGjeMtZ+H2nx6X4z8PHRrvTEjhWPRCQIWj27f9djgcfhXJ/F7wnH4T/Zo0PwhNf/ANrRWep2Nu07pgSobnOMZPGGx16CgD03wh8TPD/inWL2x0y11hbW1ga4GqXFi0VjPGrAFo5W4Yc5z6AmslvjR4Za1l1O10bxRe6FExD6zbaU72YVThnDfeZB/eCkVY/aFt7yP4D+KrbQ4xFJHpjKiRLgLEMb1UDp+7DDisf4f6X4y1T4b6L/AGL4x8PDR59MiSCNNELBYzGBtP77qOh46g0AepaVqFlqum22pabdRXVncxrLBNE2VkQjIINcT8WF8N/274KOvXmtwXDa0kenLp85jSScjcBOAfmj+X/OTWp8I/CZ8D/D3S/C39qNqgsVdVuSm3cGkZgAMnAG7HXtXJfH3/kZ/hj/ANjVF/6LegDqvGnxG8LeD9btNJ8QXklpNd2stzC/l7lYIVUoMclyWG1QCTVDwx8VvDut+Ko/DE1jrmiarcRGa0g1awa2Nyg6mMnIPHODg+1c/wCOre3uf2nfh+LiCOYR6XqEke9Q21wFwwz0I9ar/HUAfF/4PuAA39s3Iz3x5S8UAey15N8IgP8AhdHxW4/5frL/ANEV6zXk3wj/AOS0fFb/AK/rL/0RQA7wFrvhbwv8P/EGseH4/FutWdrrU8dzFKr3l154dUcRrnPljg/TJrz/APZU1HwtrSQ3OoeENSuPFF3e3eoSa7caYXhVt7YVbo9MKduBjnIru/2av+RP8Vf9jRqX/odc18CF1F/2PbtNJJGoGy1IW2OvmbpduPxoA7uf4weHWku30rRvE2uWFlI0dxqOmaY01qjKfnAfIL7e5UEfWu18N63pXiPQ7XW9EvY73T7tN8M0fRh078gg5BB5BGK8g+Adn4vvfg/4bl8N+LtCg04WaosB0cu0TgnernzRlt2cnAz1rvPg54Lk8CeFJtFk1cao0l/PdmVYvLVDI24oq5OADnv3oA7SiiigAooooAKKKKAMnWfDuk6vq+katqFs0t3o8zz2L+YyiN3QoxIBw3ykjnOKS08N6Ra+K73xRDbuNVvreO2nmMrEGKMkqoUnavJJ4AzmteigDjvH3wz8H+Or22vPEthc3U1tEYojHfTQgKTkjEbgHnuao+Cvg74B8G65DrPh7Srq0vIVZEJ1C4kQBhgjYzlT+Vd/RQAVieHPCuh+HtS1jUdJszBc6zdfar9zK7ebLjG7DEheOwwK26KACvPLr4M+AZtQuLy30+/043LmSeHT9TuLWGVj1JjjcLz7CvQ6KAOcu/A/he68Dt4Kk0tV0Fk2G1SV143b/vA7vvc5zWtqGladqGizaLfWsdxp80Bt5YJOVeMjBU/hV2igDgdI+D/gTTNUtdQj0+9unsnElpFe6jPcw27D7rJHI5UEdjjjtW9438GeGvGlhFZ+I9MS8WB/MgkDtHLC/wDeR1IZT9DXQUUAcb4W+GfhPw7q8esWdvf3OoRBliuL7UZ7pogwwQvmOQuR6CrvxA8CeFvHun21h4q0sX8FtN50I814yrYx1Qg4IPI6GulooAjjhhjt1t44kWFUCLGB8oUDGMemK8+k+C3w/wDtc09tp+oWEc8hkltbHVLi3t3Y9SY0cLz7CvRaKAOc1LwP4Y1DwbF4PuNLUaJF5fl2scroF2MGXDA7uCAevNbt3aWt3Yy2N1BHPbTRmKSKRdyuhGCpB6gipqKAPPLP4L/D21VoRpFzPa7WWKzuNQnlt4NwIJjiZyqHk4IGR2xXRaj4L8Oah4Hj8F3di0mhxwRQLb+c4ISPGwbwd3G0c5roaKAM7XdE03W/D134f1O38/Tru3NtNFvK7oyMEZByOO4NRjw5ov8AwiqeF5NPin0dLVbQWs2ZFMSrtCndkngDk81q0UAef+HPg54A0HUrW/stJuZJLJ/Ms47q/nnitm9Y43cqp98cVreNvh74T8YXdtfa1pzm/tRtgvba4kt7iNf7okjIbHtnFdVRQBzHg3wH4a8JXU95pFrcm8njEct1dXktzK6A5C7pGY4z2FdPRRQAUUUUAFFFFABRRRQAUUUUAFFFFABRRRQAUUUUAFVdY0+11bSbvS71Xa1u4XhmCSMjFGGCAykEcHqDVqigDP8ADmjab4d0Ky0PR7VbXT7KIQ28SkkKo9zyT7nk1T1/wnoOu65o2ualZtJqOiytLYTpK6NEzABh8pG4EAZByK3KKAMjSfDWjaXr+ra9Y2pi1DVzGb2XzGbzDGu1eCcLgegFHhfw1o3hqG9i0a1Nul9eSXtwDIz75pDlm+YnGcdBxWvRQBk+L/DukeLPDl34f161N1p14oWeISMhYAgj5lII5A6GjWPDeh6x4abw3qmmw3mktCsLW0w3KVXG33yMDB68Vo3c621pNcyBikSM7AdcAZ4rD+HPi3TvHXg2w8U6TDdQ2d8rNGlyoWQbWKnIUkdQe9AHOWfwV+HdvZXVpJo895HcWzWu68vpp3ihPVImdiYx/u4NdL4l8HeHPEfhuLw9rOmpdafCE8lC7BoigwrK4O5WA7g5rfooA4Sy+EfgW1lt7htNuby7trmK5iu7y+mnnR4zuQCR2LBQf4c4PcGuk1bw1o2qa/pOvX1qZdQ0gyGyl8xl8syLtbgHDZHqDWvRQBi+JvC+h+JJ9Kn1izNxJpN4t9ZMJGTy5lBAb5SM9Twcio/G3g/w3400xdO8SaXFfQxvviJJSSJ/7yOpDKfcGt6igDjPCnwv8G+G9YXWrLTp7nVEUpFeX93LdyxKeoRpWbZ+GK7CeKOeF4ZkV45FKurDIYEYINPooA86h+Cvw7injb+ybuW1icSR2E2o3ElmjA5GIGcpgHnGMe1dZ4x8L6F4u0CXQvEFgl5YSFWMZJUqy/dZWXBUjsQa2aKAOc8O+CPDeh+Hbzw/a2cs+n3rM11He3ElyZtyhTuaQsSNqgYzjiue0j4K/DnSxIsGiSyxmKSKKK5vJpkt1kBD+UrsRGSCeVwfevRKKAMdPDGhDwinhKTTop9ES1WzFpNmRTEoACktkngDk8965TTPgv8ADuwWRF0aa5jaB4Iku72adbeNxhhEHYiPg9Vwfet3wr400vxH4n8SeH7KC7juvD1xHb3TSqoR2ddwKEEkjHqBXTUAZcPh7Ro/C8fhg2EUukR2q2gtZv3imILtCndkngd64uD4I/D2EeSun6k1kCSLFtWujajnOPK8zbj2xivSK5z4heMtI8D6EurautzKJZ0tra3tYvMmuJnPyxovcnnqQKALWt+F9E1m80e81Cz82bRbj7TYESMoik2lc4BAPB6HIpPF/hbQ/Flja2WvWZuoLW8ivYVEjJtmjJKNlSCcZPHQ0eDtduPEGmvd3Ph/V9CkSUxm31KNFkIwDuGxmBU59eoNbVAGN4y8L6H4w0GXQ/ENgl7YysGKFipVgchlYEFWHYg5rDX4W+C/+EWbw3Lp9zcWJu/toae+mknWcKFEiyl96kKABg8Cu1ooA5Hwf8OPCfhbVX1bTbK5m1J4zF9svryW6mVD1VWlZio9hitvxbDLceFNXggjaSWSxmREUZLMYyAB+NadFAHh/wAMfgz4W1T4W+HP+En0C8sdVOnJFqMMVzLamcjPyzpGwDn/AHgTivY9G0nTdH0i30jS7GCzsLePy4reJAERfTFXaKAPO5fgt8PzeTXFtp+oaek8hkmtrHVLi3t3Y9SY0cLz7Cuh1HwP4Xv/AAZH4OuNLUaHGECWscroFCMGXDA7uoz1pfCni7TvEmseIdLsobqObQb0WVy0qgK7lQ2UwTkYPfFL8PvF2neNtAbWtLhuYYFuprUrcKA26JyjHgkYyOKANPWtI03WdGuNG1Szju7C5j8qaCT7rr6GuS0L4SeB9I1e11SGwvbu4sm32YvtRnuktm7GNJHKqR2OMjtXd0UAc7448EeGfGltbw+ItMW5a2ffbTpI0U0DeqSIQy/gapeE/hv4V8M6qurWFvfT6giNGlzfahPdOit1C+Y5wDjtXX0UAcx4+8BeFPHcNjD4p0pb9LGbzrf966FWPXlSMg4GQeDiukMUTQGAxoYiuwoVG3bjGMemKfRQB5z/AMKT+HyzyNbafqFlbyuXks7TVbmG2Ynr+6RwuD6YxXS6t4K8M6p4XtPDF3pqnSbN4Xt7dJHQRmIgx4IIPBA78966GigBHVXUqyhlIwQRkEV53J8Ffh/9qmmttP1CwinkMktrZapc29u7HqTEjhefQCvRaKAKeiaXYaLpNtpWl2yWtlaxiOCFM4RR0HNVPEPhvR9futKutVtTPLpN2LyzYSMvlzAEBuCM8E8HIq/qd3Hp+m3V/MrNFbQvM4UZJCgk49+Kyfh/4p0/xr4O07xRpcNzDZ6hGZIkuFCyKASOQCR1HrQBPe+G9HvPFWn+J7i1L6rp0MsFrN5jAIkmN42g7TnA6ima/wCFtD13V9G1bVLMz3miztcWEgkZfKdhgnAIDcdjkVtUUAFZGj+G9H0jW9X1qwtTFfaxJHJfSGRm8xkXapwThcD0xWvRQBj+F/DOi+GbO7s9GtDbw3d3LeTqZGfdLIcu2WJxk9hwKPBvhjRfB+gQ6D4fszaafC7vHF5jPtLsWbliT1J71sUUAefah8HPAd1qlzqMVhfadLdv5lymnalcWkczc5LJG4XJyecV2HhvQ9K8OaPDpGi2a2llDuKRKxbBYkk5JJJJJPJrRooAKKKKACiiigAooooAKKKKACiiigAooooAKKKKACiiigAooooAKKKKACiiigAooooAKKKKACiiigAooooAKKKKACiiigAooooAKKKKACiiigAooooAKKKKACiiigAooqG+NwLKc2YQ3Plt5If7pfHy59s4oA851FPjZLa3WpW9/wCDNOMYZ4NNa2muNyjkK829cMRxwuKn8KfESfxN8CH+IFraRWt5/ZtxP5D5ZEmiDgjsSu5c/Q15P4JuPC11oM6/ETTfE2t/EaR5Y7rTporp2eTcQixIMQiPG3DcADJziul+D2n31n+yLeaddWk0V3HYalG0LId+7fKMAd/60AX9D8TfGXxX4As/F+jWvhvSIzYrOlnfRSSy35CAswKsBCrEHaDuOCCcV03hz4o6fqHwOT4n3to9vAli9xcWyHJDoSpRT3ywwD6EVY+EcM0fwL8OwyRSJKNDiUoykMD5XQg85ry7wD4S1TxL+xSfC8FtNFqU1rOYYZQY2MiXLSKpB5GSoH40AdPb6r8aL7wa3iu5s/DMtjd2jXH9hRrIlylu6ZGJ2O0ygHO0qB2yKvfsj/8AJvvhnv8Au5v/AEc9Z+ifFuz1HwJb6JbeH9duPFxsfss2jDT5I2imCbWLuw2JHnncT09+K1/2VbW4sfgR4dtLuGSGaJZ1dHUqQRM/Y0Adb43PjV1s7bwauixNKzfarvUt7iBRjbsjTBdjk9WAGPeuM0nxd428O/FbR/BHjSfRdUg122nmsL7T7d7do3hALJIjMwwR0INUPj/cX0Pi3wtHrkmrQ+AJPO/th9N80MZsDyhMYvnEX075rkNOs/Ddx8ffAGp+B9A1KHRIkvYZdRlgmEdxIYSRtMvzNtAOWPBLYyTmgDvfHfjnxpZ/FqLwJ4V0uwu5b3R/tME1yGWO1k83a0srA5KBRwoGSxHNP13xd448LaLoHh7UI9E1jxzr17Jb2htlkis441+YyuDlsKuMgdT0pJYJ/wDhqmC48iXyP+EUZfN2HZu+0dM9M+1Zf7Rfhh7jxL4R8bS6Dca9pejSzQ6rZW6s8ot5QP3iIvLbSMkA0AX9b8VePvh/f6Nd+M7/AEDW9C1K/i0+eaxtHtZrOSTIRsM7h0zwehFetV4Zo0vwI1jVNPtdH8NXGp3klxGY400y6byHyCHfeAqBT1J6V7nQB4/rHjb4hah8U/EngLwjYaTvsoLWaHUL1W8m0R0JfzApzIzNtCgAY+YnpV7XvF3jaxv/AA54Csk0W78a6jaPdX96UkFjaQocGUJnc2TgBcjnvTfAsE6ftF/EOd4JVhksdOCSFCFYhGzg9DXOfGzw5Z6f8XtJ8fa94eutb8MSaY2nal9mjeV7NlcvHKUT5inJBIzj8qAOli8WeMvCPjrQPD3je60bVbDxDLJb2V/YW72zw3CruEbxs7gqw6MD1rc8SQ/FC+124h8P3vhrR9IiC+TPd28t1POdoLZQMioASR1J4z3rkfBp+C+qeLdMXwv4dmvdRhlMsN0mnXPl2jKpO5nkAVOmB74rntcu9KHxc8Sx/F59ZFjFLGfDUMQuvsTwbRu2iHh5C2NwbPpQB6D8HvGmt+INR8TeGfFFvYprfhu8S3uJ7HcILhHTcrqG5U4zkZ9KwtB8XfEr4gXeqat4Hbw7pfh6wu5bO1bU4JZZb+SM4ZjtYeWmcgHBPtWX+zjpy23j/wCJDQaFf6Lp13PZy2VvdRNG4iMTYODkgnrgnIzzg8VS+Dfi6z+Feg3/AMPvGNjq1rfabfznTzDp8041CB3LIYmRTuY5I7fzoAl+Alxr1744+L88lnBpevPeQAQSP50UU4gYLyMbkyAexwexr0D4MeOpvF3w5Gt66sFlqdhJNa6vGgKpDNCSHODyBjDfjXJfs9jVZviT8TdT1XRbvSHv761uI7e5A3KhiO3JHG7GCQCcE4ri/i/BrnhP4g+IfCHh63l+zfE5IRavGPlt7reEuWzkdYyWPuQaAPY/gh4p1zxr4Pm8T6vb29vbXt9OdLjijKt9kVtsbPknLHBORxjFea/tOp44PjzwHHpuoaImnza5CNNingkLJdhD80xBw0foAAa938PaVaaHoVho1hGI7Wxt0t4lHZVUAfyry79oS1up/FvwukgtppUh8URtKyRlgg2HliOg9zQBZ8S+M/G/hjTvDvhe4h0TWPHmv3MsUBt1kisYYkyxlcEl8KuOO5zVDxb4r+Jvw1tbTxF4vuPD2v8Ah0zxQaidPtJLae03ttEi7nYOoJAxweRUvxps9T0H4leD/idZ6Xeapp+kx3FlqkNpGZJYoJRxKqDlsHOce1Yvxd8XWvxW8JDwF4AtdQ1O71WeAXV29jJFb2EKyK7PK0ijB+XAA560Adj8ZPHmt+EdQ8IReH9Mi1Y63fSWxtujynyiYwrZAQbtpLEHCg8Vv/D2L4gRx3zeO7vQJ3d1azXSopFES4O5XL/ePTBHvXH/ABesZY/HPwmit4ZpYrXW2VnVCQqiAgFiOn4161QBw3xc8b3nhK20jTtE06PUfEGvXostNglcrEGxlpJCOdijk49aTwxF8VrLW7RfEl54Y1fTJ1IuWsoJLaW1baSCoZmEi5wP4Tzmue/aA07VbTXfBXxA03TbnU4vDF/K99a2y7pTbTIFd0XqxXbnHvXQeF/ip4d8U6zaaZ4btNY1AzKXnn/s+WKG0UKT+8eQAAk4AUZOTQBg2vi/x1468U63ZeA5NF0nQ9Eu2sZtS1G3e4e7uFHzrGisoCKSBknmr3w68b+IpPHup/Dvxxa6emu2dot9bXlhuWC9t2bbuCsSUYNwRn19K4/4ba9bfB/UvEfhDxna6hZ2M+rz6hpWppaSTQXMUp3bS0ana4PYitf4frf+NfjjffEiPTb2w8PWmjjS9Ne8gMMl6xk3tKqkbgnUDPXjHegC38Df+Sg/Fb/sYl/9ErWZ8ANcsfDPwH1jxBqTMtpp+pancS7RyQsznA9z0H1rX+CUE8Pj74pPNBLGkniFWjZ0IDjyV5BPUfSuS8A+Eb/xT+zB4m8LRxPb3t9fah9nWYGPLi4LpnI4BKjn0NAHT6dqfxm1jwuni61l8K2CT2/2u20Oe1leQxFdyo84cbXK46JgE1LqHxca4+EGg+MvD+lpPqHiC6hsLO0uJcRxXMjlCJGH8KsrdOuBXDeE774O2/h+z0/xh4TvdI8RW0KQXtjNYXbO0yqAxTYCGVjyCD3rQ+NttpNt8GvCln4f0GbTvD82tWrvpkcRt9R8suzbbZG5ExY59QCfegDQ8ca58YvCeq+HLa68R+Eri21y/XT/ADho8wNvMwJQbRNllOCM5BHpXU+N/GHiOPxdpPgDwpDpz+ILuza9vb27RjbWUCnbv2A5ZmbIVcj3Nee6fqXh7R/Eml+IfiFD8UGjsZgunXXiS0j+x2Uj/KGJg43c43vVz4veHtO0v4y2fj3xF4fudb8K32lCxvZbaN5mspUYskhRPm2EHGRn/EA6uy8WeL/C/wAQdE8K+OLjR9TtfEAlTT9RsIHt2SeNQxjkjZmyCOjA9a9RPTjk1494G/4U3qfi/Tz4U8OzXeo27NJDerp1yI7UhTy0kgCqSOB3Nesasb0aXdnTVja9ED/ZhJ90ybTtz7ZxQB5vqp+Nq6Xd6yl/4MsWgRpk0v7LNNuVedrT71+YjjITGat6V8RLjXPgBJ8RdPtYra8OkzXSwS5dEmjDAg9CV3KfwryXwfN4TvfCUsXjbTfFGufEmdJYruwuIrppDMSQoReIVjA24bgAc5rpfh1Y3tv+xlcWE9rOl2mj30bQmM7926XjHWgDSs/E/wAZPEHgGDxppNn4b0m3WxW6TT76OSSa9AQMzblYLEGwdq/MQCMmun074padN8DI/ijdWckVv/Z5uZLVTlvMB2+WD7vwD6HNWPBEMy/AjSoGikE3/CPIvllSG3eR0x1z7V5d4Y8I6r4m/YmtPDtpazLqn2IywW8gKM0kdwZAhB5524x70AdFeaj8Z7jwHd+JNQtfDM9ld2EksmiQLJHcwwPGSNszHa0gByVKgHkZzW3+yt/yb/4S5z/ojc/9tHrFi+LVlrngE6Jpuga7deK59Pa1m0n7BJE1vL5e1jI7gIiA5Oc/rxW/+zBbz2nwI8LW1xDJFLHbOrJIpVgfMfqDQB6TRRRQAUUUUAFFFFABRRRQAUUUUAFFFFABRRRQAUUUUAFFFFABRRRQAUUUUAFFFFABRRRQAUUUUAFFFFABRRRQAUUUUAFFFFABRRRQAUUUUAFFFFABRRRQAUUUUAFFFFABRRRQAUUUUAFFFFABRRRQAUUUUAFFFFABRRRQAUUUUAFFFFABRRRQAUUUUAFFFFABRRRQAVxN94IuNR+MFj441HUY5bPStPe306wEZ/dTSH95MWJxkrwMCu2ooAKKKKACiiigAooooAKKKKACiiigAooooAK4z4neCbjxY+iajpmstpGsaFdm7sLhoBNFuKlWV4yRuBB7EEV2dFAHleveAfHnjKxGi+NvGOktoTSo9zbaTpbQS3KqwYI0jyPtUkc7Rn3r1KNFjjWONQqKAqgdgKdRQAUUUUAFFFFABRRRQAUUUUAFFFFABRRRQAUUUUAFFFFABRRRQAUUUUAFFFFABRRRQAUUUUAFFFFABRRRQAUUUUAFFFFABRRRQAUUUUAFFFFABRRRQAUUUUAFFFFABRRRQAUUUUAFFFFABRRRQAUUUUAFFFFABRRRQAUUUUAFV9TulsdNub2RSyW8LysB1IUE/wBKsU2aOOaF4ZUDxupVlI4IPUUAeDfCDwRpnxP8Fx+P/Hk9/q2qa08ssG29lijsYQ5CJCiMAhG3Oeua7T4gaT4T0fwFpmm+MvFutQ6VZyBNxv5FuNQOCFicxjzJev3V5OBnNYPhTwl8U/h5b3Phrwe3hnV/DpneXTn1SeaKeyDsSY2CKRIoJOMEHntWl468CeMNYg8Ga9Bq2mX3inwzcSXDLcxtFZ3hkXDjC5KYwNrYOPxoA86F34b8N/F7wBN8OrXXtJtNZvJLPUYLuC6itrmLZlSFn6uD3HI4rq/i9p1/rnx78G6Da61eaVbXukXy3j2rlZHhDIzIp/hZsAbuoBOKu6z4M+Inizxp4P8AE3iB/D+nxaBqX2j+zrSaSX92UIdzKyDc2QgC7QAM8muo17wlqd98ZvDXjGGW1Gn6Xp13bTozkSl5cbdoxgjg5yRQB518V7Ww+Gfh3w74D8Iz6zplp4n1pheT20s1zdJAqL5qxElnDMAoGOnJrG8YWmi6BpdtrPwp8NeNbLxNZXMLKv2K8CXsW8CSObzMqwKknJ5zXsHxc8ETeM9K06TTNSGma5o18l/pl2ybkSVf4XHUow4OPaqOn3HxouJYLe+0vwTYoGXz7uO8uJtygjdsi2LgkZxljj3oA434w+Ik1b4uaR4D1RtbXw/BpZ1PUrTS4ZXlvGZikcbmL5vLGCT0B6HtVTSVg0H4o+F5PhtoHiuy0m+nkttds7m0uUtBGV+Sb97kK6sOoxxwa7z4j+CdevPGOlePfBd9ZW3iHTrd7SS3vg32a9t2OdjlfmUg8hhmtDw1P8UbvWYG8Qad4W0vTE3eelpdTXM8vBxtJRFUZxnOePSgDzrUfDT+NP2i/GGg6jq+oQaCul2E15ZW07RG6IDhFLqQVQEsSFxuOM9Kd8UPDNv4av8AwpYXmj6/qvw1020mjurSxmlmeK4L5jkmCt5kiAE9zg16BoPhLU7H4zeJfGM0tqdP1TTrS2gRXJlDxZ3bhjAHIxgmrPjCT4j2usJceE7bw7qWmtCFktdQmkt5UlBOXWRVYFSCBtI7daAK/wAHF8Cnw7PcfD/UGutKmuCzRG6kkFtJgAoEkO6LpkrxyScc129ee/CLwTq3hvVPE3iTxBPYDVvEl3HcT2unhvs1sEUqqqWALMcks2Bk16F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ieOvE+m+DfCWoeJ9Y877DYRiSUQruc5YKAoJGSSQOvequveNNJ0XUvDWn3kd2bnxHcGCyVIgdrBN5L8/KAPrQB0tFcX4x+I2l+Hda/sOHSNe13VhEs0lppVg0xiRs4Z2OFXODgZzx0pfhv8SfD3jqa/s9OS/sdU059t5p2oQeTcQ84BK5PHuDQB2dFFee6N8YPCOqfE66+HsP9oRatbyyQ+ZLAFgkkjG5kV88nHPIHSgD0KiiuA0D4t+FNb+JFx4EsF1B9Qh84C4aDFtK0WPMVHzk7ScdMZFAHf0UUUAFFZra/oy+JU8NNqMA1h7U3a2ef3hhDbd+PTPFaVABRRRQAUUVyNt4yeb4t3fgT+z1CW+kJqIu/N5YtIU2bMe2c5/CgDrqK5HwZ4yfxD4x8XeH209bceHrqG3WYS7vP3x78kYG3HTqa66gAoorh/HvxM0nwj4m03w3No+u6tqmowSXFvBplqszFEPzZywoA7iiuC8JfFbw14g8Sr4ZmtdZ0LW3VnisdYsWtpJlXqUJyrdD0PY13tABRRRQAUUUUAFFFFABRRRQAUUUjHapbBOBnA6mgBaK5DR/G51TwBqfitfD2r6YbGO4YWeqQ/Z5X8pSc45wpxgH61o/DzxA3ivwPo3iRrUWjalaR3BgD7xGWGcbsDP5UAb1FZvinVDonhnVNYWETmxtJbgRltu/YhbGecZxVXwDrzeKPBWjeImtRatqNnHcmEPvEZZc4zgZ/KgDcooooAKKKKACiiigAorj/ip8RfD/AMONGttT15byVbmbyYYLOISSuQpZiFJHygDJPbiul0bUbTWNIs9VsJRLaXkCTwuP4kYAj9DQBborkfCnjJ9c8e+K/C7aesC6C9uqziXcZvNTdyuBtx06mj4Y+Mn8ZWmtTvp62R03V7jTgBLv8wREDf0GM56frQB11FFFABRRXGfFvxw3gPSNIv100X/9oaxbaaUM3l+WJd3z5wc429O/rQB2dFFFABRRRQAUUU2WRIYnlkYIiKWZj0AHU0AOorP8Oa3pPiLRoNY0O+hv9PuATDcRHKuASDj8QazvBfij/hJf7T/4kesaV/Z949r/AMTC28rz9v8AHHz8yH1oA6GiiigAooooAKKKKACis3QNf0bX47uTRtRgvks7l7S4MRyI5k+8h9xmtKgAoqO5k8m2lm27tiFseuBXM/Cfxc3jnwHp/iZ7EWLXZkBgEvmBdrsv3sDP3c9KAOqooooAKK5HWPGT6f8AFPQfBI09ZF1axubo3Xm4MRix8u3HOc9ciuuoAKKKKACiuR1Pxk9n8WNI8D/2erpqOmz3xuvNwYzGwG3bjnOeua66gAorjJvHDR/GeD4ef2aCkuiHVPtnncgiUx7NmPbOc/hXZ0AFFFFABRRRQAUVz+neJ/tnjjUvC/8AYesQfYIEm/tCW322k+7HyxyZ+Zhnkf7JroKACiior24jtLOe6l3GOGNpG2jJwBk4/KgCWisD4e+LNM8ceELHxRo8dzHY3ocxLcIFkG1yhyASOqnvWzfT/ZrKe527vKjZ9ucZwM4oAmorkvg/4ybx98O9L8WPp409r5XJtxL5gTa7L97Az93PSutoAKK5H4seMn8DeGIdaTT1vzJf21p5Rl8vAlkCbs4PTOcV11ABRRRQAUUUUAFFFFABRRRQB4p+1hpep6j4a0m3sfEV5Zxahqtnp0lggj8qbfMD5jEqWyu0EYOOOQawPEfg7xDL8c/B+gn4k69deRp95qAupUtvNtsbYwEAj2/NuwdwPA4rrPjV8OdP8WePvBV43hpb6M6if7XugvAto4nKJIc/dLkDFUND+EfhuH47X1+vguG20Kx0m2+wybCIWvPNZ2deeWUBBmgD2hmit4GmmkRFRMySuQowBySegrxL4L2p8WfG7xl8V7KOSPQrmFNK06RuBeeXsEkyjumYxg98n0pnx/uPG2s+KLbwvF4M8Ral4LSNZtQbSHRZNRY8iBmZhtjGPmA5Ndf8PfGWr3upWXh5vhT4h8M6akJWO4uPJFvAqL8q4RiecYGBQB6NXyZcaHfX1x8WPEWioTrfhfxdHq9jt+83lofMT6Mm7I74FfWdeU/Bbw5q+l+M/ibcaxpctvaarrnnWjSgbbiLYQWHqO1AF3xx8SILf4Jp4z0E+fd6vbRRaTEnLPdT/KiD1KsTn/dNefeFPCsfgv48/Dfw6reZNb+Fr1rqXOTLO7lpXJ75cml+HHwz8VWPxXTRNYt3HgXwte3GpaEzY2zSz48teuT5eX64wfrXceItB1m4/aX8LeIodOnfSbXQrqCe7AGyORm+VT7mgB/hvxJrd1+0h4r8M3F+76RY6NaT21rtUKkjn5mzjJJz3NHiHxHrdv8AtJeGPC8N+6aPd6HdXM9qFXbJKrYVicZ4x61l+LbHxH4N+OEnj7SfC994h0jWNLjsNQj08q1zBLG2VcIxGV24HH/66um6f42179oLw5431bwvJpGkR6Td2sUbSiSaEHBUzkHarOScKucAcnNAHKa74R8UXX7VL6fa/ETVrO7uPD0l3DepaQtJbwG5YC2AIwUB53H5q7/xnrXiLw/8TvhV4Yj164uLa/F5HqcjxoGvTFCm1mwPl5JOFx1qv8QrDxB4f+OmkfEPTvDeo+INNfRZNKu4dPCtPA3mGRXCsRkHOOvFO+LmmeJ9SbwL8RND8NT3Op6BcNcXOjvKouDDNGFkjU52lxgd/pQBoftBeI9a8OWXg99Fv3s2vvFNnZ3JVVPmQOHLIcg4BwOnNdB8RrLWLuK2e18cJ4T0qLd9unWGIzSEkbAskvyxj73Yk5FeZfE8+O/iI3haax8DahpWkaX4isryUX7KLuUhiGYRqSFjQMxJY5PGBWz8Z9A1a4+JXhnxNdeGrnxb4WsbWaG50mBUkaK4Y/LP5TkCTjAx2xnvQBR8G+KtS0f43af4Kh8eDxpour6dNcLLK0LzWc0f8JeIAEMAeCO9bGnf8nX6r/2KcP8A6UGsTStF13VPjx4U8W23gSbw54ftNPu7UK6xpKCVBDSRpxGCTtUZJ4OccV1djomrJ+0fqPiBrCYaVJ4bitkuiBsaUTElPXOOaAMD4eWt5ffEH4zWen30lheTXlvHBcxgFoZDbYVxkEcHB5Fa3we+IE198ILrWvFk+NV8Om4tdaZgA3m2+dxIHQlcH6mrPwv0TVtN+JvxI1G/sJre01LULaSylcDbOqw4Yr9DxXlnxe8OaxD8Y5/BOilV0f4j/Z59QCvgwG3fNwwGP4owOfUn0oA9e+Al54m1X4cWmveK7yWe+1aWS+jidFX7NA7ZiiGAOAuDzzzXn/xm1uTw7+0r4G1WLRdV1p4tHvVFnpsIlnfdkZVSRkDqeele82sENrbRW1vGscMSCONFGAqgYAH4V5h4s0DWrr9pPwX4ht9Nnk0my0q8hubtQNkTsDtU98mgDkbXUpfjB8Z9AmXSbjwzH4Jla8ubfU9seozO4XYoiGcRZAy2eelaviPxvL4i+KOs+FV8eW3gzQ9ASNLi4jlgS6vblxuKq0uQqIODgEkmtX4v+HdctfiD4Q+InhXTZr+9sLg2GqW8GN89lLwSc9dhyfx9qytU8Par4H+K2v8AieDwW/izw94j8qaZLSKOS6srhF2sdjkb1brweP5gFr4Z+NLqD4r3Pw/m8XweMNPm0z+0bDUQYmmiKvteGVosK3UEHANY3gnWNb8darq8d/8AFG+8L+J7bUJoIdAihgVbeNHIjLRyoXm3ABiQwzntXovgTVJNU1C4kh+HN74ctkh+S6vYoYJJXz9wIhLAd8nivOPip/aXj3w3c6PcfBrWYfFjJ5dnqDGEQ2koPyyrdqwO0denPTFAHV/HnxB4r8O2/g2Pwxdw/wBoX2uRWcizjbDcBo24fAJC5wTt54xXP/E9fiL8NvDX/CwB49udeFjLG2q6XcWkUdtLE7qrCEKNyEEjGWPufWL482viHTvDHwvs4bi31DxBa63ZxiW4JWO4uFhIJYjkBmB57Zp/xOu/HXxO8ND4f23gDVNC+3zRrq+oX8kf2a3iR1ZvKdSTKSVGMAfT0AOl+KvjTWkvfCfhPwbNDa6z4pkLLeTRiQWdsiB5JQh4ZsEAZ4rnviPD48+Fnhr/AITez8ean4ltNPeL+1NO1SCErNCzhWaNo1UowLA9x69Odr4teENei1jwf4z8HWS6lqPhZnieweUI11augV1RjwHGOM9f54/xFvPGXxW8Nf8ACEaX4I1vw7aajJENV1LV9kQt4VdWZY1ViZGO3HYY69aANf42eKvE2nnwHJ4MuYY59Z1ZIPLueIZkeFiokIBO0EhvlwTjFYXxDuPH3wym0DxTcePLrxBa3mrQWGp6dc2kUcJExxuh2jKYwcAk9q6b4reG9SutZ+GyaPp81za6RrsUlyyYxBCsTLub26Uz9pbw/rXiLwXpFpoenTX9xB4gsrmSOLGViRjubk9BmgCP47eKNS0TWPC+lHXpPC+hapPKmo63HErNAVUGOMMwKx7zn5mHaut+HunXljZ3Ez+NrnxXp9wVezmuFhZowM7h5kQAcE47cYqt8QtcvtLlitJfAd/4n0W6hYXDWaxTMj5+40LkblI7gn6VyPwJ8Mappfi/xVr0OgXPhXwzqZh+waJOy7lkUHzJvLUkRbifuj/CgCH4fa9rHiP9nrxLqOuX0l7dgarD5rqoOxDIqjgAcAAVj/CHwr8Qde+Dvh66j8fTeHAmmxrplrp1tG8YQD5XnaQEuzd1XAA9a3Phb4b17TPgJr+iX+l3FvqVw+qGK2cDe4kaTZjn+LIx9azfh94i+Ingf4baV4b1P4Z6rqeo21hGlhLp8iGF8qMJPuIMLKTtbgg4yKANDwj4z1Lxt+zz4mvdcjiTV7C21DTr5ohhJJYkYF1HYEEfjmqUXjabwH+y54U1WyW3bUbqxs7GxFw2IhNIuAz9PlUBmP8Au1p+AvAet+GvgLr2jahGk/iDV4r68uYIG3KJ51bEanvjgfXNUdY+HeueIv2b/DPh6OGOz8RaPBZ3lvBdgbRcQjmN+wyCy9xzQBjeLdf1Dwp4SufFOm/HC217WrCL7RPps8lo1peYILxxxoA6ZGdpDE17r4b1SLW/Dum6zCjJFf2kVyit1UOgYA/nXmNp4pupLZYJfgVrS6tja8QtbUW28ek5bG33xXrNsNttEDCsJCD92uMJx0GPSgCSiiigAooqlr93c2Gh317Z2cl7cwW7yQ28Yy0rhSVQe5OBQB5THbW/xD+P2ri7iFxofhLTG03Ywykl5dL+9474i+X8al/ZmvJ9N0nXfhvqMpe98I6i9rEWPL2khLwt1zjBI+gFZ/wq+CXh248GW2pfEHw9He+J9SkkvtReaVwySSuW2HawHAIH1zT4fh/J8Pvjd4f1vwLoEqeHdWtZNP1qG3YssDA7o5m3EnGcDjpg0AaXwt/5Lv8AFL/rrYf+iDR+zT/yCvGX/Y23/wD6EK0fh5omrWHxh+IerXlhNBY6hJZGznYDbMEiIbb9DxR8BNE1bQ9O8Ux6tYTWb3XiW9uYBIB+8idhtcY7GgC58dfG8/gTwP8A2hYC2Op3t3FYWJuWxEkshPzvyPlUBmP0rzbxh4ivvCHhS48VaX8brfxDq9ggnuNMuJLRra8GRvjjSMB04ztwxIr0T49+C7/xt4Jit9HNv/a+mX0OpWK3H+rkliJ+RuwDAsMnjmsS08UXMtukDfAvWl1XG14ja2q24cdcTlsbffFADviL421zU7nwT4X8F3S6ZqHi2I3b30kSyPZWixh2YIeC53YGeMiuE+P3h7xd4f0rwtFqHjCfxHo0vijTyft8CLdQTAtja0YAZCN2QRkYGCea7z4weHfEUHizwf8AETwro39pXegmWC+02F1WSa1lXDCMnglT0HfNc38W38efEbT9DXTPAeo6Zpena7ZXk39oFVu5ir4JSJSQqKGYlmPPGB1oA7D4p+I9a0n4s/DPRtOv3t7DVry9S/hVVInVIlKgkjIwSTxij9ofxHrXhvRPC8+h372Ul54nsrO4ZFU74X37k5B4OB71F8eNA8QXF/4R8Z+GdK/te/8ADGoPcSWKyBZJ4JE2yKmeC3AxXK/FVvHfxFtfDraf4E1HStK03X7K8mF+VF3KVfDFY1JCxoGYlmOTxgUAdd8WPE3iJ/G3hz4c+Er6LTNR1mOa6u9RaIStZ2sY5KIeCzHIBPTH5bfhDwx4r0DW/Mu/HV74g0mSEiS31G2j85JeMMkkYX5euVIP1rnPi74f8RWXj7w38TPCulHWbnSIZrO/01JAstxbSc5jJ43KSTjvxW/4X8V+JvEuqPAvgnVPD+mLbvvvNVZElMvG1UiUkkdSWJA4oA5jxJpmswy3b638df7F1Mlnt7aBbS3t4FJygaOQF3HTJLDNQ+Cdc8RfFD9nZNUk12XRNXZZknvbOFG8zymZT8rAgBwOcdM8Vz3wy0rV/COk3Gi6z8J7zXvF7XMxfWpI4Ht73cxKyPcOdyLjGVwSMcDPFdj+zr4V1jw/8GB4a121eyvRcXsbK391pX2uPYg5HtQByv7InhzX1+HnhzxC3jXUX0hoJguhm2i8hCXdR8+N/B+br19q6j4aeNL/APsT4iaz4iv5Lq10HWr1YtwUeVbxIGCDAHv1qj+zu/ifwpoGnfDjW/Ber27adJcRtqwMZs3jDM6OG3ZJbIGAO/1qz8OfBeoXHh34k6Fr1lPZQa9rV95LP/y0glQKJFwenX8qAKXgfSfiH8QvCsHjHVPiDqfht9Vj8+w07TLaHyrWIkmPeXVmkYjBPIrZ+DnjLX9c0jxToviZoX17wxey2NxdQR7EuQFJSUL2JHXtxWJ8P/EXjnwH4RtfBuu/DrXdYvNKiFtaXuleXJbXca5CEsWBjOMA5Fbnwe8H6/ouj+KNc8TJFHr/AInvZb64tIZPMS2G0rHEG/iwO/TmgDlPhRb/ABO+I3w2sNa1H4gXGhgpIlo1hbRPLcMrsPNnZ1x1GAigDA65Ndp+zz4u1jxh8P2uvEDRS6pYX9xp9zPEm1Z2ibG/b2yMcVJ+zto+qaB8H9E0rWbGWxvoRL5sEoG5MyuRnHsRWf8As1+H9a8OeD9Zs9c06axnm8QXtxGkuMvE7gq4wehFAEfx48UaloeqeGNL/t6TwxoWqXEseo62kSs1uVUGOMMwKx7zkbmHat3w7oOrSeGNUt7P4lahq0F/GP7O1Ix28k1o3O5ldFCSc4wCOMH1qx8QtcvtLkhtZPAl/wCJ9GuomFy1mI5mjfPCtC5G5SO4P4Vx/wAC/DGqaZ4z8Va/b+H7nwp4Y1MQix0Wdl3eaufMn8tSRFnptHX8qAOL/Zh8K+JZrjXNRi8f6pBZ2Hiq7ju7BbWEpfsjDe7sRlS/cL07V6B4s0vVf7VvZNc+NTeHTI7tY2dqtrbpDESdm7zQzSHGMnIGc9KyPhVF4n8AeKvEXhe78G6vf2ereIpL+01a18s26wzsCzSEsCuzB4wSayfBGk6r4R1bXofE3wx1DxZ4iu9UnuLXW44YJY7iJz+7BlkbMAA4xjA9KAOw+A3jHVfGXw01K41q6gvb3Tr2709ryFAq3Sx/dlwOBkEdOO9ea/B/xpq8vwv8O/DrwF5L+KbqKea5uphmHS7YzuDMw/ifkbVGeeteg/s8+Gdf8N+CvE2n69pgsby51u8uI4kOY2VwpBQ91zkA4HTpXJeGPhd4jT4P+HNW0u3bQviD4fM8loZQAZozK7G2lxwUcHjPQn60Add8VfFWreA/DvhbwraeI4m1zWrkWh1vVRGBCiDdNcMvyrkAgAdORXK+K/GEnw+g0/xBpfxbHjCD7bBb6jpd3LaytLFI21nh8pVZGXOccjHWt34gaL4m8ceHfBvjqz8Lm28RaBdG5m0LUSqmZGAWaIMcrztBUntjoa09K8SNqF1aW9t8Fdatbh5EEz3lpbQQwAkbm37ju28nAGTigDC+L0fiGf8AaF8DQeF7iztdQl0m+T7TdIXWCMld7hB95gOgPGevFTXV74y+HnxX8IaTf+MbzxPo3iiWa1kivoI1kt5UTcHRkUfLyBtrovE+iatcftBeD9dgsJpNMs9Kvobi5AGyN327VPuarfF/w/rWrfE34Y6npunTXNnpeqXEt9KmMQI0YAZvYkGgCLx34g8TeIPinb/DPwlq39hpDp/9o6xqiQrLNGhbbHFGG4DN13EHj9czxDfeMPhZ4t8NTXniy+8UeGtc1JNMuotRhj8+0lcfJIjxquVyDkEfqeLvjjRfE3hf4vxfEvw3oc3iCyvNNGnavYW0ircgK2UljDEBsdCvHT34p+ILXxR8VvFfhqGXwrqfhvwxompJqd1NqhVJ7uWMHZEkSsfl5OWJ+nSgC/4k/wCTqPCX/YuXv/oxarz6l4s+IfxS8Q+HdE8T3Phrw/4ZMUFxPYxRvcXly6liu5wQir06df02de0TVp/2ifDWvw2Ez6XbaFdwTXQA2JIzqVU+5Fc9Ha+Jvhr8WfFGsWfhTUvEPhrxO0V3nSwjzWt0qkOGRiCQ3XOfT3oAx/Ctl4k079rK1sfE2rQavPD4Sdbe9SERPND9oODIo+UODuB28EAHvWlq/jaTxT8Stf8AD5+INv4L0Lw+6WzPFNAl1fXJGXw0oIVE6cDk1L4X0zxxqn7Q9r4417w0dI02Xw9LaQxiUStABMGVZmHHmNuY4XIAAGc1HP4f1XwD8TPEmtL4Ik8W+HPEk6XhNlDHLc2NwFIcFHI3Kx5yDxQBf+FPjS8PxP1T4f3Hiu38XWcempqWn6onlmVV37HhlaP5WYEgg4BweawfA3/CzviJ/wAJDEvjqbw9p2l67d20FzbW0ctzcFX4Q7htWNFwB3JJyeK9L8AalJqd9cyp8PrzwzapGPLuLyOGKWZieV8tCWAGAcnrWT8A9E1bQ9L8TxavYTWb3PiS9uYBIB+8idhtcY7GgDmNa8Qahqvxd1jwlrnxBvPBUFlFB/ZEUAhhbUQyZeXzJUYNhuNq4xXr/hy01Cx0S1tNU1VtWu4lKyXjQrEZuTglV4BxgcdcZrzr4ias2pPqPh/xN8HdX8Q2ysy2U1tFDcQzIRw28sGhb17j1ra+Avh/xB4X+F+maP4mmZ7+IyN5TS+abeNnJSHf/FtUgZoAqeHNe1i5/aB8V+Hp76R9Ks9Isp7e2KrtjkctuYHGecDqa5bwtcfEPxt4z8c6LH4ufRtE0nW5IY7i3hR7zGxdsKFl2pGvLFiCxLY4FdP4b0TVrf8AaF8Wa9NYTR6Xd6PZQ29yQNkjoW3KPcUfB3RNW0nxT8Q7nUrCa1h1HxC1xZu4GJovLUb19sg0AUvgv4g8Sjxt4y+H/ibVv7bm8PS272uotEscksMybwsgXgsOOR6mvRfEv/Iuan/16S/+gGvP/AWgazYfH34i65eafNDpupQ6eLO5bGyYpDtcD6Hg16Hr0Uk+h38EKF5JLaRUUdSSpAFAHiXwV8UR+C/2PLLxRJEJv7Ps7mRIycB3+0SBFz7sQK07Dw58U5/BY8U3PxCkk1m5szdS6RNZRjTwjx58j5RvUgHG8Meexqr4E+Her6p+yVH8P9YtH0zVZ7OdBFcjmKXz2kjLY9wpq9oXir4kXHg228Jv8ONRg8Rx2gs5768ljXTl2ptM3mKSXB67FGSTj3oAb+zHFqU/7MuiQ6NeQ2d+8FwtvcTReakTmZ8MUyN2PTNc98TtX1jwN4Wu/E2m/GttZ1nTnWSbS7g2hhuhvCtGsSAOhwexJGDV/wAM+B/Gkf7JLeC7FZtL8SfZ5o0R3EbEfaCxXdn5d6ZAPbdWH4y0a+1z4Oaj4Q8J/Bm80XUWslW5mubeCEBo8MRG6ktM7FcDp97JIoA6v9py9nvvgjpuo2sKfaLjUtNniidsLvaRWVSfTJAzVL4qJ8TfA3gq4+Iknj9ru909opr3SFs4xYPGzqrRR8bxjdwxbJxnitv4xeHdc1b4N6DpOm6ZPdX8F3pjywIBuRY3QuTz2wc1sftH6LqviH4KeJNH0SxlvtQuYYxDbxY3ORMjEDPsDQBX+LnjvVNG8MeHoPDMUH9v+KLuGz07zxuSDzF3NKw/i2L2+n0rA8daH8RvA/g+78YaX8SdT1u90qFrq6sdQtIfs11GvLqqooZOM4wT/WtL4qeC/EGseEPCGq+HYYm8R+F7i3vre1nfYs21AskWegJHQn096zvG/iTx1478H3fhHQ/hzrujX+qwm1u7zVWjitrONuJGV1YmQ4JwAB60Aep+D9ah8R+FdK1+3jMceoWkVyqE5Kb1B2/hnFatZfhDRYfDnhXStAt5DJFp9pFbK5GC+xQu4j3xmtSgAooooAKKKKACiiigAooooAKKKKACiiigAooooAKKKKACiiigAooooAK5aHwTp6/Eyfx9PdXVxqDaeun28LkeVbRbtzbABnLHqSa6migAooooAKKKKACiiigDm/G3g+x8VXOhT3lzcQNo2pJqMIixh3QEBWyOnPaukoooAKKKKACiiigAooooAKKKKACiiigAooooAKKKKACiiigAorzS/wDGvxJ+z3Opad8K2bT4NzBLzWY4buZF6ssQVgMjoGYGtnRfiBp2ufCdviDpVtJLa/YJbtbeRgr7ow26MkZwdykZ59aAOyory7wJ8TfEnjWfRr7Q/ANw3hy8RBd6rPfJEIZCmXEcbDdKit8u4AAkHHSpIPiN4j8RX+or8P8AwbDrWmadcPay6heamLSOeZPvLCNjlgDxuOBQB6bRXLfDbxpa+NNLu5ksbjTdQ0+7ey1GwuCDJbTL1UkcMCCCGHBFSfFDxV/whPgLVvFP2L7d/Z8Qk8jzfL35YLjdg46+hoA6WivIdc+L2v2GhL4wh+Hd/L4NUq0t/LdrFdeSTjzltiu7Zzxkgkc4AqTWfi1ry6BN4u8O/D+81XwnboZXvpbxbaeaIfeligZSzIBk5JXOMgY5oA9aorz7x38T7Dw/8NtL8cadYtqtnqc9pHbp5vlHbOQAxOD0z09a3viZ4oHgvwBrHio2Rvf7NtjP9nEmzzOQMbsHHXrg0AdHRXh37SvizxQnwIGr+H9Lmt7bUbKCe81CDUfJl07c8JUKAA0m7cUJUjHWuq8MeMfGFv4E1fXPFnggaRFpOlG7tyurx3LXoSJnbO1fk+6OTn73tQB6PRWD8PvEP/CWeB9H8TfZPsf9pWiXPkeZv8vcM7d2Bn64FYfwz+ITeNPhk/jSLQrmJgbgLYQSCaWQxMyhVJCgs23gccnrQB3VZnijxBo/hjR5NY129WzsY3RHlZWYAswVRhQTySBXnXiP4k+PfDeiS+Jtd+GK22hW4El0Y9ajku4Iu7tGE2nHcBzUX7TN7b6l8BLjUbOTzLa6lsZonx95GmjIP5GgD0jXPEWi6JLpseqXy2z6ndLaWYKsfNlYEhRgHHAPXArVryL48/8AIS+GH/Y023/otq6mx8dF/i5qHw/1DS/sckdgl/p935+4XkZOHG3aNpVuMZOQM8UAdpRXH6j428n4saX4Bs9N+1zXGny6he3PnbRZxKdqZXB3Fm46jFXfib4n/wCEM8B6v4o+xfbf7Og877P5vl+ZyBjdg46+hoA6OivPPB3j7xB4l1eG8t/BU9p4OmheSPW7q9SNmCrkN5BG/YSOGOMjmqGl/Ejxd4mtJta8E+AU1TQEkdILu71VbWS9CEhmhj2N8uQQCxXNAHqVFefJ8WPD7fCmf4gi2vRbwMYZbIoBcJch/LMJHQNvIGc4xzV3wr4g8fXmrWsPiHwJbaZYXKM32m21hbhrchSQJEKKeeBlS3J9OaAO0orzPXvildWfxH1PwFpXhO81fV7e2gntBDMFjlEgJdpXI2womF5JJYtgCp/B3xG1C88dP4G8YeGW8Oa89sbuzCXYube8iB+YpIAvzDnKkdjQB6LRXnniX4i6gPGk/gzwV4ZbxHq9lEk2ovJdrbW1kr8qHkIYlyOdoBpfBvxGvL7xpJ4I8XeG5PDniA25urWMXK3FveQg4LRyADJHdSAetAHoVFeZax8U7yH4iax4D0fwld6vrFnFBLbCKcJFIsilneV2XbEq/KOrFi3Aq58PviJe634w1LwX4m8Nv4e8RWNut2IRdC4huIGOPMjkAGcEgEEfyNAHoNVdV1LTtJtDeapfWtjbBgpluJVjQE9BknFcFd+P/Emp+KNZ0XwR4Pg1iPRJhb39zeamLRTOVDeXGNjlsAjJOBTPjFrOnxfBxta8X+Cor+PfbtPo15MpEcjSKoBdQykqTnI60AdrrniPRdEfTU1S/S3Op3S2ll8rMJpWBKqCAcZAPJ4rVrxb9pfUbXR7X4fapNDN9mtfElvKYreIu5URthUUck9gBWhrnxW8SeGDaat4w+Hs+keGbqdITfLqCTTWm8gI08Sj5R64Y4+tAHouu+IdH0O40231W9W2l1O6FpZqVY+bMQSFGAccA9cCtSvJfj4yv4g+GLowZW8VQEEdCPLeul8feO20DW9N8M6Lo0uveJNTR5beySYQpHEn3pZZCDsTPHQknoKAO1orz7Q/H+rw+M7Lwl428MLoN/qUckmmz296Lq2uSgy6btqlXA5wRyO9dZ4tvda0/QLm88P6Kmt6lHt8mya6W3EuWAP7xgQMDJ564xQBjQ/ErwRN4s/4RW312KfVvO+zmKGGR0WXGdhkClA3B4Jrrq+d/wBkfXPEx8HJ9q8I28eg3F5e3l3rx1GMEy72JzDjdwRtznoM12Ol/Ezxh4qtp9W8B/D1dV0FHdLe9vtVW0a9KkgmJNjHbkcFiM0Aer0VyHw48faf428O3mo2tnc2F7p80ltqGn3OBLbTJ1RscEeh71x3gv4u+JPG1rp154V+Hdxe2ZmEOq3MuoJDFaNvwRGWUGYqvzHaBjIHWgD2CiiigAooooAKKKKACiiigAooooAKKKKACiiigAooooAKKKKACiiigAooooAKKKKACiiigAooooAKKKKACiiigAooooAKKKKACiiigAooooAKKKKACiiigAooooAKKKKACiiigAooooAKKKKACiiigAqG+lkgsp54YWnkjjZkiU4LkDIUfXpU1FAHzv4L8Ux+KfA1x4w8Z/Fa90i7kMyS6JYTw24tGDFViCbGld+B3ySelWPgorR/scXSOpR107UlZSMEENLkGvaf+EX8Nf21/bf/AAj+k/2pnP2z7HH52fXfjOffNXINM02DT30+DT7SKzffvt0hVY23ElsqBg5JOfXJoA5H4JRmX4IeFYo22F9FhUMOxMY5ryD4C2mj2Phm48KeIviBrvhrX9HvJ4rvT21SO2BBclZUV15VgQcgnmvpO0treztYrW0t4re3iUJHFEgVEUdAAOAPas3XPC/hrXZUm1vw/pWpSIMI93Zxyso9AWBoA5r4Q6J4N006/qPhLX5ddk1C+DaldyXi3BadVHG5QBnBGfrVH9qH/kgviv8A69F/9GJXoWn2Nlp1qlpp9nb2lun3YoIgiL9AOBS6hZ2eoWclnf2kF3bSjEkM8YdHHoVPBoA4D4t/8m6a+f8AqXX/APRVVdP/AOTVYP8AsSl/9Iq9JubO0urF7G5tYJ7SRPLeCSMNGyYxtKngjHaj7HZ/YP7P+ywfY/K8n7P5Y8vy8Y2bem3HGOmKAPm3xPY3F3+xT4Vu7eN5V02HT7+VY13MY45AWwB6A5/Cun/aD+Ing/WfgZrNlouuWuqXmraazW1vZP50m0YLO6ryiqAdxbGPrXtdpZWdpYx2FpaQW9pGnlpBFGFjVf7oUcAe1Zth4T8LafFdRWPhvR7WO8UpcpDZRoJlPVXAHzD2NAHlnxmtbi8/ZAuYbWNpXGiWMpVeTtRoXY/gqk/hXVvq2ieNfhLqej+HNasdQurrw66CO3mWR08yBkXcoORzkYOOQa71LeCO2W1SGNYFTyxEFAQLjG3HTGOMVR0TQNC0Pzv7F0XTdM84gy/ZLVId5HTdtAz170AeT/BP4leDNL+BugR6hrdtDfadapY3Gn7s3f2hMr5Sw/fZiRwAOc1g/BLW9W8Kfskahrmlac11qenNfyR2zqeHEzA7h1+Xkkf7JFe5xeGvDkWtNrcegaWmqMcteLaIJifXfjd+tXbGwsbC2NrY2VtawFmcxQxKilmOWOAMZJJJ9aAPmj4jXun33wG1LVNQ+LWoa7quq6Zvi063uIFieVl3NGII037BznceAuSRXTfFsj/hkvSjkY+x6V/6HFXr9n4S8K2c9zPaeGtGt5bpGS4eOxjVpVb7wYgcg9wetXrnS9MudNXTLjTbOaxUKq20kCtEAuNoCkY4wMccYoA8u+PX/IS+GH/Y023/AKLak/aLt5dBm8M/FGxjJm8M36rfbesljOQkoPrjII9Oa9VvNPsbxrdryytrg20glgMsSv5Tjoy5Hyn3HNcp8bdH8ReIfhvqfh/wvHbG+1NVtXkuHCpFC5xI/PU7cgD3oA5j9n+P/hItU8VfFCZWP/CQX5g00upBFhB8kZGRxuIZvyrV/aa/5IL4v/68D/6Gtdp4W0a08O+G9O0KxULbWFslvGPUKoGfqev41bv7O01Czls7+1gu7aVdskM0YdHHoVPBFAHN3mn3Oq/CGbSrGQxXN5oJt4HU4Ku9vtUj8SK8e+Bx8Nz/AA707TtS+JGu+HtW0uP7LqGlSatHbG0kQkEBHXIU4yOtfRUaJHGscaqiKAqqowAB0AFY+seEfCus3gvNX8NaNqFyBjzrmxjkfHplgTQB5/pOjfCPSPhTqVjNrcGoeFNZ1KQ3V7d3nmJJcyMAx80ABTvQc8AEdawNE1a98G/FHwv4T8LeOZfGeh6uZY59PubhLqfTYkUkSrMvOwcDD56cV7e+m6c+nHTW0+0ayK7TbGFTEV9NuMYqpoXhvw7oLSNoeg6Zphl/1htLRIi/12gZoA8gi8WaH4Y/ao8UJr14LCG/0iwhiuZRiFZBkhXfohOTjOAcEZzin3+qaf40/aj8LyeGbqLUrbw1pl2+p3Vu2+KNpgFSPeOC3fGe59DXW2Hgm7k+MfizX9WsbK60LV9LtLSOOXbJ5jR53BkIxjkda7bRNG0jQ7U2mjaXZabbk7jFawLEpPrhQOaAPGvhzrGm+CfjX8Q9E8WX0Gm3Ot6hHqWmXN24jjuoChGxXY4JTpjPrUl9qVj44/aZ8Mz+F5odRs/DNhdNql/bndFG8o2pCHB2se5A6fnXr+uaHouu262+taRYalEpyqXdukoU+oDA4qXSdL03SLNbPSdPtLC2U5ENtCsaA/7qgCgDzHwIf+MlPiIP+ofpv/oDVUB/4zIYd/8AhC1/9Kmr1yGwsYb6e/hs7aO7uFVZp1iUSSBfuhmxkgds9KT+z7D+0v7T+w2327yvJ+0+Uvm+XnOzfjO3POM4oA8a8aWfgWTVte8WeFPiZH4Q8RQM8epeTeJ5U00QIxcW0n3jxjIAJHTNZHxE8Sav4s/ZFt/EWvWa2eoXjWryoqlVYC6UK4B6BgAwH+1XtepeEvCupaiNR1Hw1o95eqQRcT2UbyZHT5iM1o3+n2OoWZsr+ytru1OMwzRK6HByPlIxwQKAPH/2k9Qi0q1+HmpzxTyxWviS3mkSCMu5VY3LEKOTgZOB6VR/aP8AG/hXxR8H5fDvhrWrLWtU8SyQW+mW1nIJZHbzUYsVHKgBTnIGK9vurGyunt3urO3na2kEsBkiDGJwMBlz904J5FUbDwz4b0/VJNUsPD+lWt/Lnfcw2kaStnrlgM80AeZfGe3ezvPhNaSsDJD4ktY2IPBKxMD/ACrC+J1rBo/7R1jrXiLxBqmgaJq+iiyttStrgQRxXCSFvKdyCF3A55xk4r3i8sLG9e3kvLK2uXtpBLA0sSuYnHRlyPlPuOaTUrCx1Ozez1Kytr22k+/DcRLIjfVWBBoA8vs/D3w+vvHXh64n+IV/r+tWEslxpdrNrEc+G2EOQiDONvX6V6yehrJ0Pwx4b0J2fRfD+laa7fea0tI4ifqVArWoA8B/Z40+71j9lC/0rT5Cl3eRanbwMD0d2kVf1Irb+APj7wfZ/CPStL1PWdO0XUNDtRaalZXk6QSwSR5DEqxB5xnPfNetabp9jptt9l06ytrODcW8q3iWNNxOScKAMk8ms7VPCXhXVb8X+qeGtHvrsYxPcWUcknHT5iM0AeX/ALP6yanc/Ebxrb27w6P4g1V5dNZ0KefFGhUy7Tzhj/Ktj9lPH/CjdExj79x0/wCu716gscaxCJUURgbQoHAHpiodOsbLTrRLPT7O3s7ZM7IYIxGi5OThRwOaALFFFFABRRRQAUUUUAFFFFABRRRQAUUUUAFFFFABRRRQAUUUUAFFFFABRRRQAUUUUAFFFFABRRRQAUUUUAFFFFABRRRQAUUUUAFFFFABRRRQAUUUUAFFFFABRRRQAUUUUAFFFFABRRRQAUUUUAFFFFABRRUdzNFbW0txO4jiiQu7HoqgZJ/KgDh9T+MXwz068mtbnxdZb4H8uZ4kkljibOCGkRSqkHrk8V2the2d/YQ39ldQ3NpPGJIponDI6EZDAjgivJ/DPijXPF3hOe58F/D/AES28J3Ecq2st/eiH7SgypbyI42AUnOMnnFefeGNR1Oz/YKu7rT5JvtCWc8SsrHckTXRV8EdMIzfSgD2U/GD4ZjVjpn/AAmGnees3kFwW8kSf3TLjy8/8CrofF3izw34R0xdS8Saxa6bau2yN5W5kb0VRksfYA1n+BtA8Ox/DTR9HtdPsp9IbTocRNErRyqUB3EYwSepPvXASQwal+1vHa6tEjQ6V4ZWXR4pB8m9pMSOoPG4DjIoA9H8HeN/CnjD7QPDmtW99JbEefEAySxZ6FkcBgD2OMGsnxB8Wvh1oOqXGmal4otUu7X/AI+I4o5JvJPo5jUhT7Eg1p+PoxpvhXxF4g0mxh/tuLSLjyZkjHmuVjZkXI5I3AcVy/7Mum6Tb/BDw9NYxxTNf2v2i8mIDNPM5JkLn+I7sjn0oA73S9a0jVNFTWtN1K1vNNeMyLcwyB4yo6nI9MGm+Gde0nxNodtrehX0d9p1yC0M6AhXAJBxkA9Qa8a+CsCW2pfGLQ9IBOk22rSizhQYSOR4SZEQZ6ZxXR/smkf8KA8Mpkbo4pUcf3WEr5BoA73w94m0LxBZ3l5o2pRXlvZXMlrcOgIEcsf31OR29q53Ufi78N9P06z1C68V2aW97GZYCqu7NGCQXKqpZVyCMkAcVxX7L7K/gDxmysGVvEupkEHIIyKufsm6Do9v8F7G8i023+0ak0zXsrIGafEjqAxPUADAHTr60AeiX/jLwvY+Dj4wuNatf7A2LJ9ujJkj2swUH5QT94ge1edfA7456D44srTT9a1PTbTxRd3MyRadbxyjciklDlsjJQZ6/l0qP9kmNP8AhXWt2WxTbW/iS/iiiIyqIJBhQOw9qb+x+ltF8FYbqSONTHqF6TIVGQBK3f6UAddq3xg+Gul309neeLLPzbZyk5hSSZIWBwQ7opVSO4J4rZ8Uaja6h8N9X1TS72O4tptKnlguIJMqw8piGVhXDeD/ABXrPi7Q5rjwL4B0SLwrM0scFxf3ogF1hiGYQRxthSc8k5Nc9+zy8j/snXiuxOy31NVBOdoDScD2oA1PhZ8UPBfhr4R+EbbxP4pggv20mGSVZC80igjAaQqCVz6tivTNbvbPVPA99f6d4gFlaT2EkkWq2pEnkrsJ85eobb1/CuI/Zn0HQLf4FaB9k06zK6jYiW+O0N58jcPvJ69MYPTGK474G7o/2ffHtnCzHT7S+1eGwGcqsIU4Cn+7kn8zQBt/Fa6kj/ZTvLuz8UXeuMbCF49XI8qW5DSod+BjbkH8q6rx84Gg+Fnl8cXnhXff2qb4IhIb5mXi3bIOA3rXm/iX/kxu1/7Alp/6GldH8e/+RW+H3/Yy6b/WgCb4u/GzR/A/jvQPDf2/TwJboDXDPHIXs7coGR128ZJP+19K7DSPiX4F1ZdHbT/EVtOutTSwacwRwLiSPG9ASowRkcHGe2a4b4+wxN8UvhGWiRt+vShsqDkeWODWz+0b4bn1P4ayanokSprHh24TV9P8sYO+I7nUY9U3fjigDuvFPiLRfC+kPq+v6hFYWKOkZlkBI3MdqgAAkkk1oySxxwNPJIscSqXZ3O0KoGSTnpXh2t63a/Frxz8O9H09vN0eK1TxRqag5Hy/LBE3/bTdkd8V7B4v1TStF8Lapq2ubTplrayS3YZNwaMKdwweuRxjvmgDlG+NHwvFysH/AAmNiQ0gjE4WQwFvTztvl/8Aj1dbr+u6RoOhT67q19HbabAgeS4OWUKSAD8uSckjp6141411vxX4k+B2v3dt4C0XSfDU+izT2wub/M4g8pmVxCke1WxhgN3pzUHjKSSb9iKF5XZ3Ph+zyzHJPMfegD0nVviv8OtK1v8AsbUPFmnwXnmCNlJYojnorSAbFPsSDXYXN1bW1nJeXFxFDbRoZHldwEVQMliTwBjvXl/xD8N6Dpv7M+u6XZaVaw2cHh+WaOMRggSCIuHyeS27ncec1w/xQvLlv2T/AAXFcXEotL86Ta6nPvwVtmC7iT3yVUfjQB1HxN+K3gXxB8MPF+n+HPFltNqP9jXbQCNnjaQrG2TExADkf7JNd38H5JJvhV4VlmkeWR9ItmZ3YszHy15JPU1zv7QWg6A3wH8R28mmWQt9P0qWSyXywBA6p8hT0OcdOvTvW/8ABn/kkvhL/sD2v/opaAOP+IniDxFq3xl0r4aaP4j/AOEYtZtMbUZ72KJHubgh9oii3gqvAJJwT19K6zwfoPiTwzdX8uteOLvxBpBhDxLfWsaz27jljvjADLjttyKd8Sfh14Z8fW1uutQTR3lmS1nf2kphubZj3Rx/I5FcN4D1fxh4N+L8Hwv8R64/inTr/TnvtO1CZAtzAqEgpNj7w44Y98fSgCr4W/aM8HX3jbxDp+ra9pdposEkCaLdLFNvu9y/vC3B6Nx0X8a9dXxFojeKj4WXUIjrItBem0wdwhLbd/TGM8dc15X8Ira3b4//ABaVreIhLjT9oKDj9x2qeJWi/bDmeQbVm8HqIif4ytwc4+lAHpuo+ItF0/xBpugXmoRQ6nqgkaytyDumEYy5GBjgHvVTxn408LeDbeCfxNrVtpy3D7IFfLSSt6Kigs34CvOviayn9pv4WpuG4W2pEjPIBjXH8j+VJ4ejh1T9rPxS2rRrJPpWh2i6SkmGCxvgySKOx3HbQBQ1jxdpfib9oP4a3fhrXVvtNltNSWVYJWC71RflkTjDD0YZFeseL/GHhnwjbwzeItYt7ATtsgRstJKe4RFBZsd8A4ryrxxpml2X7WXw/vLKzt4Lu8sL5rt41CtLtjwjNjqeWGf8KqxTeJbz9qTxZJp+maRfXml6XaRaeuo3Tx+VbuoZ3jCo3JckE8dvWgD13wf408L+Lknbw7rFvfNbkCeIBkliJ6bkYBlz2yOap6v8R/A+kx3zaj4itLc2F39juEYMXE+0NsVQMudrA/KD1rltL8JeNrr4z6Z461S30DTIINNmsb2OxuJJZLtWO5NxZF+6wFZfwW0XS5/jH8UdbmsYZdRg1lLeGd1y0cZiUkLnpk9SOTgUAeleFvGXhjxRos2s6BrNtqFjAWE0kROYioyQykblOOxFeV+Ff2jPB1/418Q6fq2vaVaaNBLAmi3KRTb7sMv7wtwejcdF/Grfw0his/2nfidZ2kawWz2enTtEgwpkaPLNj1JJyfem/CC2t2+PnxbVreIhLqw2goPl/cdqAPaa4zUfip8P9PsFvbvxPaJE08tuoCu0jSRMVkAQKWIUggnGPeuzrxX9ljSdHXTfFesR2lu2qTeJL6CefhpAiyZVP9kck44znNAHq3hbxFofijR4tY8PapbalYykhZoHyMjqD3B9jzXN6r8XPhxpdpb3V/4ssYI7m4ltochyzSRuUcbQucBgRnGM96474LQw2Hx4+K+m6Wgi0pbiymEUYxGk7xEyYHQEnOR7Cm/staBo/wDwjniPWH0+CW/uvEF9DLNIu9vLSU7UGei5JOB3JNAHo/jHx34R8Hvbx+ItdtrGa5/1EB3PLIPVY0BYj3xipPBnjXwr4xhnk8Na3a6j9nbbOiErJEf9pGAZfxFeb/BaOHVPjR8UdY1aNZNZs9TisbfzRloLRUPl7M8qG6nHWk8VwW+n/tYeDZ9KVYbvUdHvE1JIlx5sScoz464bpkdvagD0DxZ8RPBnhXUF0/XNdhtr1o/M+zpG80ip/eZY1YqPc4FM8GfEfwV4ynng8M69FqLwRGaQJFIoCA4JyygHk9q8v8F+JJNB+KPxKv7HwrrHie1udYSE3+lwpLJFLHCoa2ZWYNtU9GHy8muv+CfhzWtD8N+I77W7FdKk1rU7jUINLWRXFlG4GEJXjccEkDjn60Aa0/xa+HMLaSsniuxD6w22wQBy0x3+WOAMqNwIy2BWh4t+IHg7wpexWOva5BbXkqb1tkR5Zdv94pGGYL7kYrgP2S9A0e3+ElrqaafA17fXU73E7qGdykzKoyegAHAHA5Peuf8AgrceM7rxP8QNZ07R9Au9Uk8QzW93Lf3skc8aR8RRgKjYQL05/CgD3Hwv4k0LxRpQ1Tw/qltqNmWKmSFs7WHVWHVWHcEAiud/4W18Ov7X/sseKbQ3Hni33BHMPm5xs83b5ec8fe68daw/AfgfxPZ+N/GWua3/AGVp1j4jtYozZ6ZM77JlUq0pLIvzEH865vTdS8S/BPwlZ6L4v0HT9Z8FWEi26azYMFlgRn+R54GHPJGWU9fWgD1nxh4x8M+EYIJvEWrQ2IuH2QIQzySnvtRQWbHfA4qXwj4q8P8AizT5L7w9qcV/BFIYpSoZWjcAHaysAynBBwQOCDXHfEXwr4nn8baN8QvBb6Xeahp9lJZvp+olkjnhkYMWSQZKPx1xgj9dP4WeN7fxdJrVlcaHNoWv6RcJDq1jIyuUdlyjB14dSBw3HSgDt6KKKACiiigAooooAKKKKACiiigAooooAKKKKACiiigAooooAKKKKACiiigAooooAKKKKACiiigAooooAKKKKACiiigAooooAKKKKACiiigAooooAKKKKACmyxpLE0Uiq6OCrKwyCD1Bp1FAHmWnfBzTtOgk0mw8WeKLbw1I7MdEiu1WABjlow+zzQhyflDjrXSeDvAmg+GfAv8AwhdvG95pB85WiutrbkldmZDgAY+Yge2K6migDyuw+C1jZW39kweN/GKeHQ2V0ddQAhVP+eYcL5gj/wBndXQ+P/hzo3i2bTr/AO2ajo2r6YCtjqemzeVcQoeqZIIZT6EGuzooA5LwZ4Hh8P3t3qV7r+t+IdRuohBJcancBwsYOdiRqFRRnrgc1zsfwcs9NluovC3jPxV4a0y6kaSXTdPuk8hWb7xj3oxjz/skV6fRQBheBvCWheC/D8eh6BaGC1V2kcu5eSWRuWd2PLMfU1xdt8FdHsru9i0vxN4n03Qb+dp7nRLW9CWrMxywB271Vu4VhkcdK9RooA5XwD4D0TwTouo6PonnR2V9dy3RibbiEyAAomAMKABjOT71b+H3hWw8E+ErPw1pk9zPa2m/Y9wwLncxY5KgDqfSt+igDmfh14L0zwPpd7p2lT3c0N5qE1+5uGVirynLAYA+Udu/vWH4a+Fen+HPEc+o6N4j8QWmmT3kl7Loi3CfY2lcYbI27tpJzt3YyBXoVFAHmVh8HdP01Z9O0vxZ4n0/w7PK8kmi292iwfOcsivs8xEJJ4VhXQeE/AGjeGfAd14M02W6Gm3H2nl2UvGJyxYKcYwN2BkHoM5rraKAPJ7X4G6Vpujro3h7xf4r0LTpIFhvLazvECXRChWcgodjsB8xTbnJ4rtdJ8F6DpHgJvBOk27WWkm0ktQsbZcBwQzZOcsSxOT3ro6KAOLvvhxo158J4/hvJeX66WlpHaidXTz9qEEHO3bn5R2q94w8F6Z4n0/RrK+uLuKPSL6C+gMLKCzxfdDZB4PfGD7101FAHLfEnwNpfjrS7S01C5vbG4sbpLyyvbKQJNbTL0ZSQR+BBq3oGljwx4anh1PXdS1lY/MnuLvUnWSQrjJGFUAKAOABW9RQB4f+yL4TttL8Lat4rSxntP7dvpGsYZ8mSGyR2EKc892P4ivZdZ02x1jSbvStSt0uLK7haGeJujowwR+VWxwMCigDy+3+DOn/ANjnw9feMPFWoeHVjMUOlT3aCJFx8qllQO6r2VmI4GQa3tQ+Hej33woT4cS3d8NLSyisxOrL5+yPbg527c/KM8V2VFAGR4g8PWeteDr3wvdSTrZ3li9lI8bASBGTYSCRjOD6Vmy+A/D918NofAGoQy32jx2Udn+9bEhVAArblAwwIByAOa6migDyw/BTS7zSjpHiHxb4p8QaZHCYrWzvrtTFb8YV8Kg8xl/hL7sY6V6F4X0e38P+G9N0K0kllt9PtY7aJ5SC7KihQWwAM8elaNFAHDeLvhxDrXiCTxBpvirxJ4c1OWNI5n028AjmVQQu6JwykgHripvAXw50bwnql3rf23U9a129jEdxqmp3HnTsgOQg4CqvsAK7OigDz/xJ8LbHVPGVx4r0zxJ4g8O6hewJBfnTLhEW6RPu7tytggcZXBq38Qvhzpni7U9M1pdT1TRNc0wMtrqWnShJlRvvI24EMp9CPX1rtaKAPO9H+Eegaf4r0rxZLqWsajrtg8rvfXlwJJLrehTa/wAvCKCdqptAz0q746+G2m+JvENn4mtdW1XQNfs4jBHqOmSqjvETnY6spV169RXb0UAed6J8I/D+meLdL8WPqOsX+u2JlMl9eXAkkuvMTZiQleFUZ2qm0DPStHxx8OtK8Ta1a+IIdQ1PQtetIzFFqelzCOYx5z5bggq6+zA9a7OigDkvCHgy40PUzqeoeMfEmv3PlGJVv7hBCgJByI41Vd3HU5PJq34U8Iaf4c1vxFq1ncXUk2vXi3lysrKVRwgXCYAIGB3zXRUUAczpHgvTNM+IOueNYLi7a/1qCCC4idlMSiFdqlRjIJHXJNYviP4W2Op+M7jxXpniTxB4d1C9hSC//sy4RFulT7u7crYIHGVwa9AooAK+d/gp8PF1jR/EGtWWu6/4Y1Z/EOoQy3OnzBPtEQl+UOkispxk4YAEetfRFAAHQAUAcx8OPA2h+A9Hm0/RxcSyXMxuLy7upfMnupT1eRu5/Spfh/4Q0/wXpF1pmm3F1PFc30987XDKWDytuYDAHAPSuiooA4PxZ8MdN1jxOfFWla1rHhrXXjEU95pcyp9pQdBKjqyvjsSM8CrXgb4d6R4X1e815r3Uta169QRXGqalMJJmjHRFwAqL7KBXZUUAfMVnb+AV8a+L774pf2toGtXOrSeTb2wura3kt14jlRoBiRnHLMTkmu5+BI1GfxL4nj0u81+68BmKFNJl1cuXabB83yTIN5i6Yz36V7Gyq33lB+opaAOf+HvhOw8E+FLbw5pk9zPa27SMr3DKXJdyxyVAHU+lYHiH4X2F74nufE2g+INb8LareAC9l0uVFjusDAaSN1ZSw/vYzXf0UAcpoHgqPTtL1Syv/EfiDW31OLyrie+vMuq7Sv7sIFWPhj90DnBrnZvhBb6gILPxF428Wa/o0EqSrpl9dRmJyhyokZUDyAEDgtz3zXptFAHH+LvA8utaumrab4u8ReHboQLBINPnTypEUkjMcisu4ZPzAA1Z+H/gnSvBtvffYri9vr7Up/tGoX97L5k91JjALEAAADoAABXT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9TvrLTLCbUNRu4LO0gQvNPPIESNR3LHgCorrVtLtXskudRtIWv3EdmHmVTcMRkKmT8xxzxXkP7XF14k/4QBdH07T9PudL1i6trGdpJnWfzXnUqqqBgqduCc5wTxXOeM5fiVe/F74f6Pe+H/C327T0u7+ySG9maHakYQmRimVxkbcA5J5oA948R+JvDvhuFJvEGu6bpSSHCG7uUi3/Tceam0DXNF8QWP27Q9WstTtdxXzbWdZVB9MqTzXJ+NZPhj4d12HxF40/sKz1a9g8mK4vwHZkj6rHuzgDeM4AzkZrhPgDZ22pfFzxp428JQrZ+CL+GKC0SOMRR3Vwu3fKsfVQCH5IGd/tQB7vVLW9W0vRNPfUNZ1G006zQgNPczLGgJOACzHHNXa8c+LVpB8QPiv4d+G06mbSbGCTWtaQHhgAY4EP/AmLY9ge1AHr9pcQXdrFdWs0c8EyCSKWNgyupGQwI4II71JXkn7NGo3lt4X1bwDqUnmap4Qv5NP+c8vb8tA/wBCvH4V5/4P1r4vf8L38c/ZPDugXOqeRYre2kurSC3t08v5DE205LDk8DBoA+m6K+a/EWsfFSP9p2FLLQtEmv00CUWlm+pyLbyWvntiZjt4kzxjHQda9I+IXxH1jwTB4PXUvDy3l9rcr291aWMhkZZhFuVIiQN2XwuTjAOaAPTKK4DSde+KCaBqV5rPgbTW1JZYl06ystUBEiscMZZGGF2cE4BzzgVh698QPH3gq60m88c+G9BGh6hex2Ulxpd9I8tpJIcIWV1G4euPSgD1uiuK+KPjpvCP9k6ZpulPrHiDW7g2+m2KyCNXYDLO7n7qKOSag0PV/igt69n4g8KaJiW1kktrvT9QZoY5lXKxyq6hgCeNy5oA7yivmf4Naz8WG+IvjsWvh/Q7p21uIaqk+qyBbM7cFYflO5duT0HNfTFABRXBa1q3xTn1W9i8PeE9CgsbZ2SGfVdRYPd4/iVIlOwHtuOfYVZ+EnjlvHGgX1zdaYdM1TS7+XTtRtPM8xY548btrYGVOaAO0orxnwb8TviB468Pve+E/BWniW2mmiubjUbtorZ3SRgEhwCznaFJY4UE45rsPhR4+h8a+ErvV7ywbSLzTbqay1O1kfeLeaL7+G7rg5z/AIUAdtWH4P8AFmieLItRk0S4kmXTr+XT7nfEybZozhgMjkc9RxXn3h/4jfEDxbZS+JvCPgjTrrwuJWW1+1agYry/RGKs8a7Si8g4DHnFUf2SLn7b4f8AGV55E1v5/iy9l8mZdske4qdrDswzgj1FAHr+s6rpmi6dJqOsaha6fZxkB57mVY41JOBlm4GSQKytH8c+C9ZuxZ6T4t0K+uW+7Db38TufoobJrz79sf8A5INq2en2m1/9HJXH/GXUPg/4m+H02meEY9E1jxbIka6THocKNeJPuXBDRjKqOSSSBj3xQB9JUV53rvjDUvA/gnwtp9/ZPrni/U44LGGzjlCfaLoRjzXZzwqAgktiqV7468aeEdR0pviBoOiR6Rqd3HZC+0q8kf7JM/CeasijKk8blPFAHqNFfOfxY1X4jwftH+E4dL0jSpSkF7/ZML6i6R3cexd7TYHyMvYDOa9VvtY+JMehaRHa+ENKm1y6VzfFtS22dkQRt+bbvkyD0C9jz0yAdvWYviDQ28SP4bXVrM6ykH2hrESjzhH/AH9vXHIrhvDnj3xNa/Em18CeOdD02zvNRtJLrTrzTbppYZhHjejB1DKRzzV2HWrM/H248Pjw/py3Q0Bbs6qIx9pZTLt8otjOzv1oA7+ivKJPiV4p1Dx/4l8E+GvCcN9f6VNEI7uecxWscTRhi0zYJ3bjgIoJIBPGK1Phl4+1bW/FWt+C/FeiQaT4i0dI53FrOZbe4gf7siEgEduD60Aeh0UUUAFFFFABRRRQAUUUUAFFFFAFLSdW0vVhcNpeo2l8Ladrec28yyeVKv3kbB4YZ5B5q7Xi37LkkcOm/EGaVgkaeML9mY9AAEyauaB8RviB4utZvEng7wVp134XSVktWu9QMV3fqjFWeJdpVRkHG484oA9B8I+LNE8VDVP7FuJJv7Lv5dPut8TJtmj+8BkcjnqOK3K8R/ZRvGu9G8eagLS4habxZezfZpVCyoW2nYw6BhnB9629Y8U/F+y0W68Q/wDCD+HoLK1jad9Pm1ZmvDEoy3zKnlhsZ4yenegD0LxPrWn+HPD99r2qyPFY2MLTzuqFyEUc4A5NWdLvbfUtNtdRtGL291Ck0TEEEowBBwenBrzL4j+JLPxh+zDrfibT0eO21LQZJkST7yZXlT9DkfhWHovjj4j2fwv07xDongS0k0LTtLiZ0v70w3t1FHGN8kaBSqrgEjcckc45oA9xorjZPiP4eh+E6fEmd5Y9IaxW8C7f3nzcCMDu247frXLnxh8YW8PnxRH4B0P+z/L+0jTTqb/bzDt3dQmzfj+H8OtAHrVFYXgDxTpnjXwhp3ibSC/2S+j3qrjDowJDI3uGBH4Vn+MNT8dx6tFp3hHw1pt1CYRJLqOpXxihRiSPLCIGdjgA54HI60AdbRXnnw98ea1qfjXV/AvizRrTTdf062S8VrO4MtvcwOcBlLAMpBxwa8n8N618XB+0D4y+x+HtBudVFhZrc2cuqyLbQRY+Ro228lhyRgYzQB9N0V81+LNY+KUf7TWmpZ6Host8miTiytG1ORbea38w5lc7eJM8YwenWvSPiB8RtZ8D6Z4Ql1fw/Hc3+s3Rtby0sZGlZJfKZgkJwN5LhV5x1zQB6ZRXAaPr3xPGh6re614F077crxf2ZY2WqAmUOxDea7AKmwYJIznnGawvEfxB+IHgg6bqnjfwzoI0G7vIrSeXTL6SSa0aRgFLK6AOM9dtAHrlFcZ8UfHS+D4NLs7HTJNY13Wrn7LplgkgjEr4yWZzwqKOSaraDq/xQXURZ+IvCmiCOe3dobvTtQZ44ZQpKpKrqGwTxuXNAHeUV8y/CfWvi03xS8fC08P6FdXLalbDVIZ9VkEdofL4EJ2ncNuT0HNeq67408UXvxAv/BngnSdJmutKtori/utVuXjjHm52IiopZjgZJ6CgD0Wisvwtca3daLDL4i02207Usss0NvcedHwxAZWwDhhg4IyM4qHxjqGu6bpAl8O6CNb1CSVY0ga6W3RAc5d3OcKMdACTkUAbVFeU3vj7xx4T8SaBZ+PPD+iJpmuXqafDeaVeSOYLhwdiurqMg46jpWp8VfiJdeCfEPhnTbbQZ9Z/tuSeEQ2x/fGREBQKDxgsRkk4Aye1AHoVFeTy/ETxr4b8XaDpvjzwtpdlpniC6FnaXenXzTG3nYZSOUMoznpleOprc+J/jy88Oapo/hnw7o6614n1oyfY7WSbyoo40GXlkbso9uTQBv8AivxZonhi40iDWLiSF9XvksLMLEz75mBIBwPlHB5PFbtfN/xg1jxjceLPhxpXjDw5a2M6eKraaC90+4M1rOuCCnzAMjjI4I5GSDxX0hQAUV4/L8T/ABnqvi3xN4T8H+DrXUdT0W+8rz7m5MNqsGxSGd8Z8xmLAKvZcmtnXvHniKPXdL8GaDoFne+LZ9PW+1FZropZ6cnAJdwCzZfIUAZPWgD0eivO/DvjjxBb+OoPBHjbRrCx1O+tZLrTLqwuWltroR/fT5wGV1BB75FeUeEda+L3/C+fHH2Tw7oFzqv2axW8s5dWkW3t08v5DE205LDk8DBoA+m6K4vxHqvxGbWDYeGfC+jm2jiRpNQ1PUGWORyMlI441LnHTccfSqvwu8d6j4j1rxB4X8R6PDpXiHQJIlu47ecywypKu5JEYgHBHY8jigDq9E8QaHrdxfW+j6tZ30unzGC8SCUOYJBn5WA6Hg/ka068/wDhTrdnqmt+Obe08P6dpTabrkltLJaoFa8YID5smAMscn1rmfBvxO+IPjrw8194S8FaeslvLNFc3Go3bRW8jo7AJDgFnO0KSxwoJxzQB7NRXC/DP4iweLfA1/4gvNNl0u60ma4ttUsy28wzQjLgH+IY6flWR4O8ZfEjxTpmneKNN8L+H/8AhHtQZZIYH1Jxei3Y43k7PL3AfNtz7daAPUaKK81ufG3i/XvFuuaH4D0PSZodBlW3vb3Vrp40knKhvLjWNSTgEZY4HNAHpVFeY/B/x14t8WDXZPEGjaNpo0ieWzmhtrt5JkuIzyrArjaVOQwP4Vj+Afid8QPHmnaZqXhzwTYCwE4i1S6vLxolBEmHFuMZfavJJwCTgdDQB7NRXms/jrxT4h8Vavofw+0TS7m30WYW9/qWqXLxwtcYyYo1RSzFeMtwO1aXw78cXevX+t+H9c0caZ4k0JkF3aRTiWOZHXdHLExwSrehAI70AdxRXlmr+KfjBZ6NdeIB4H8PQWVtG076fNqzNeGNRlvmVPLDYzxk9O9QfEPxhrHiT9nmfxZ4LsbeSHUtJmluRdXDRSW1uYX8xkKj5pFI4HGcdaAPWqK8f/Zp1Dx9deCdAh1zRtJi8PrpMZtL6O+eS5mOBt3oVwMjJPPBr2CgAooooAKKKKACiiigAooooAKKKKAPEf2htG1bVfG/gPTbbxXqFlb6nrSbbSOKFkgaCN5TMhZCxfgcMSvtWfpXhnX7n9pKS1m+IWsXcmiaDFM0729qJGE0+WgIWMKEYRgk43c8EV73JDDJJHJJFG7xkmNmUEqT1we1IsEKzvOsMazOAHkCgMwHQE96AOQ8RfEPwDpPiOXw/wCJdXs9NvYkV1GoJ5ccisM5SRhtb0ODmvMPh3Jpus/tLXeufDdNnhNdJMes3FtEY7O6utx27OArOPlyR6H1596vrCxv0Ed9Z210g5CzRK4H5ipLaCC2hWG2hjhiX7qRqFUfQCgAuZora2luJ5FjhiQvI7HAVQMkn8K+fvhD4d8U+OJ9f+KVh4zv/DR8R3zi3jhsYJi9nCfLhJMqEjgNwOO/NfQjqroyOoZWGCCMgj0psMUUESwwxpFGowqIoAA9gKAPn9tP1b4XfH7Qta1rxJca5ZeMY20u9u7i3igKXCAGDKxgLz0zj15q5aeItD8D/tMeO7rxZqUGj22r6ZYzWM9ydkcyxRhHCseCwI6Dmvc57eC4CieGOUIwZQ6htrDoRnvUd5Y2N4yNeWdvcGM5QyxK+36ZHFAHi3jnWNM8M/tPeHPFGvXsWn6LfeGJbKG9nO2HzhMZNrMeFypGM1e+KupWOreOvg9qem3KXNndaxLLBMn3ZENuSCPYivXLyztL2IRXlrBcxg5CyxhwD64NONtbnys28R8n/VfIPk4x8vpx6UAee/tFeIfEHhr4fJf+H5ZLUyahBb319HF5j2Vq5IkmC4OSOB7Zz2rxf41SeDJPC2jQeG/HGteLb5dZsp55JNVkvIoYvMALSY/doSzKBkA5PFfVzqroUdQykYIIyCKq2+l6ZbwNBb6daRROwZkSFVUsOhIA60AeR/HCRvC/xV8C/Ea/jmfQNOFzY6jKkZcWgmUbZmA5254JxxXc6B8SvBfiHX4NE8Pa3DrF1LE0zGyBljhQDOZHHyrnoATnPausljjljaOVFdGGGVhkEehFQ2NjY2KMljZ29qrHLLDEqAn8BQB4Z8O/Eug+CPjH8TtN8V6pb6Tc6lqsF5YrcEr9pidMAx/3jkgYGa97qvcWNjcXEdxcWdvNNH/q5HiVmT6EjIqxQB88aR4osNY8VeKW+Jvj/UvDN1pmpy29pokOomyj+yj/AFbgLhpiwOcgntWt+yasa6b488lLxIW8T3DxC7DCfy2RGQvu+bcVIJzzzzXtFxp+n3FzHdXFjbTTx/6uV4lZ1+hIyKmjhijLtHEiGRtzlVA3H1PqaAPK/wBlE5+D8Hf/AImV9/6UPXP/AAO0+bVvCfxc0q3kaKa88S6tbo6nBRnXaCD2617pBDDBH5cESRJknaigDJ68CiGGGHf5MMce9iz7VA3N6n1NAHhnwN+KHhDw78JtM8P+JNRj0nXtDQ2F3pUiN9paRGIGyMDc+7j7oPJNXv2T5JZtE8aTT2s9nLL4svJWt51xJFv2NtYdmAIyK9ffT7B71b57G2a6X7s5iUyD6NjNTRQxRb/KiSPexZ9qgbm9T6mgDyD9sggfAXVs4A+1WvX/AK7pTvjV4DtV8AjxP4L0u10vxPoCrqFjPZQLE8gTBkibaBuVlB+U5yQK9cuIIbiIw3EMc0Z6pIoYH8DUhAI2kDHTFAHzl8UtStPFdp8Mfiz/AMTI+G4vMXVHsJXSSyEyhTJlDuAV1Kkjt9a2pbb4H69LptjN43uddae7he1s/wC3p7rdNuBQmMMcYPcgY717fDbwQweRDDHHFyNiqAvPXiq9lpWl2Upls9Ns7aRurxQKhP4gUAeP/Gm9tfDvx0+G/irWpls9FhS+tJryTiOKSRBsDnooPqai+KPjqPUfFPhG1t/F0uh+AtXhuHn16wlEfnTxttWETkYjXIPzcbs9cV7Zd21tdwmG6t4riInJSVAy5+hpklhYyWYspLO3e1AAELRKUAH+zjFAHznpsnh2b9pjwRJ4Y1vU9ds4rG9hmv7m8kuonl8vO2OViVJA5YJwMjNd3b/8nZXQ7/8ACJJ/6UGvUobOzhWFYbWCMQgiIJGB5YPXbjp+FSeTD5/2jyo/O27fM2jdj0z1xQB5T8JD/wAXr+Kw/wCnyx/9EVU8L/8AJ3fjD/sW7P8A9Dr2GOGGOSSSOKNHkILsqgFsdMnvQIYRO1wIYxMy7TIFG4j0z1xQA+iiigAooooAKKKKACiiigAooooA8G/Z+sZNW8GfFTS7eYxS3fiXVLdJFOCjPGqgg9iCaX4FfE3wj4Z+E+n+HPE+ox6Rr2hB7G70yVW+0tIrsF8uMDc+4Y+6DyTXukEEEG/yIY4t7F32KBuY9ScdTUT6fYSXq3z2Ns10v3ZzEpkH0bGaAPEP2dr7U4/B3xN1Oy0uddT/AOEh1C6t7C4G2TzTGrpE47NkqCPeua0fXvDuvfC+41TxN8Rtf1HxbqFnKkuiW9+8TR3LAgQpaRYYAHA5BBGSa+mooYYi5iiSMu259qgbm9T6moE07T47xr1LG1W6cYaYQqHYe7YzQB4Lony/sKtuwMeHJ8/99NXpB5/Z+bv/AMUqf/SWu3Ftbi2+yi3iEGNvlbBsx6Y6U8RoI/LCLsxt244x6YoA+bv7B1TxF+xL4fg0aCS6u7S1t75baMZadYptzIB3JAPHfFehH45fDk+Df7VTXYJLvyMDSkBN4Ztv+p8n727PHTHvivToY4YI0ghSOJAMIigAAewquul6Yt79tXTrMXWc+cIF35/3sZoA4L9mjw7qnhj4OaPp+s2/2W+kMt1Jb4x5PmSMypjsQpGR2PFcv8RPEUsnxpfwx4t8X3vg3wvFpiXNhNbXQtBqE5JDhpyONvTZkZxmvcKr31jZX0YjvrO3ukByFmjDgH1waAPAfhFJo8/7TeuXOgX2oahpknhxBDeXk0kvnlZgGZHk5dAeARxkHFXxr+i+B/2oPF1/4s1KDSLPV9EtJLG4uTsjm8obXUMeNwIPHWvc47e3jdZI4IkdUEasqAEL/d+ntUd5Y2N7s+2Wdvc7DlPNiD7T7Z6UAeK/EDWNM8PftJ+DvF2tXkVjoV54euLOK/mysIlLlwrMeFypGM1d+LmqafrPiX4Rappd1HdWV14iEkEyH5ZFMT4I9q9evLO0vIRDeWsFxGDkJLGHXP0NO+y222Jfs8WIcGIbB+74x8vp+FAHAftD+IfEXhn4by6l4cLwzG7ghurtIvMaztmbEkwXByQMfTOe1eJ/G+XwXL4DsofDvjvWvF2oDUbSeVpNVkvI4ohKoLyhf3cfJAG4A5OBX1eyqylWAIIwQRwaq2+l6ZbwvDBp1nFFIQzokCqrEdCQBzQB5H8dmk8O/ELwB8RLuGaXQ9HluLbUnjjL/ZVnQKszAc7QRyccV2+hfEzwT4g1610Xw/rkGsXdxG0v+hAypEgGcyMOE9ACc5PSuukRJI2jkRXRhhlYZBHoRUFjYWNgrLY2VtaqxywhiVAT74FAHhvgrxLoPgb45fE228W6pb6Q+p3VreWJuTtFxH5e35D/ABHPGBk1r/E5vhLqniu6k1jxc3hLxZpaCI38F41jc7Cu5cFsLMnPo3pxXrd1Y2FxNHNdWdtNLGf3byRqzKfYnpSXum6dfOj3un2lyyfdaaFXK/TI4oA4T9nfXvEfiP4dLf8AiWR7mVb2eGzvXg8lr22RsRzlOxbn64z3qp+0X4i1zw94c0dtMvZtK0+91SK11bVYYw8ljbNnLrkHbk4G7tXp67furj5eMDtSSxxyxtHKiyIwwysMgj0IoA+W/idJ4Qk1fwJD4Y8X6x4quIPE9lJdXEuqSXsMKM5A3Nny1csQAPvYzXpvxaP/ABev4U/9fl9/6Ir0+303TreAQW9hawxBxIESFVUMP4sAdfep5IYZJI5JIo3eMkozKCVz1we1AHj37Tf/AB+/DT/sc7P/ANBeq/xVvovBv7QPhLxzrTSReHrjS59Jnu2BMVnKWLozYHy7s4yeMD2r2maGGbZ50Mcmxgy71B2sOhGehpLmGC4geG5ijlhYfOkihlI9weKAPnz40+NdB8WeLfh5a+GrltVt7HxVavdX9spa1jZgQsfm/dZzknC5wBzivoeq0NhYwwRwQ2VtHDG2+ONIlCo3qABgGrNAHk3wRP8Axcr4sf8AYei/9ELXJePLDSfDv7Q+oa54z1DVtK8P+INMgitNTtryW3hiuIsKYZHjI2ggbhu4yfrX0HHDDG8jxxRo0h3OyqAWPqfWkubeC6haG5hjnib7ySKGU/UGgDyfwbZfCXUPiDpt5ofiafxD4gsIZntGOrTXqwIy7ZOSxVchhwTWJbeItE8D/tNeObzxZqUGj2ur6XYzWM9ydkcwijCOFY8FgR0HNe32NhY2CGOxs7e1Q9VhiVAfyFF5Y2N4yNeWdvcGM5QyxK+0+2RxQB4brvieLUvjBrmj+N/HF94Q0Oxt7ebRYbe9FkmoI65eVpcAvg8bAeKj/Z6bTpfjd8RLjR59QudNmtbB7W4vXkeSdNrLv3SfMyllbaT1AGOK91vdPsL7Z9tsba52HKedEr7T7ZHFTJDCkrSpFGsjAKzBQCQOgJ9qAPJ/gQf+Kn+KX/Y0S/8Aopak/ZROfg7bY5/4mF7/AOlD16pFDDEztFFGhkbc5VQNx9T6miCGGCPy4IkiTJO1FCjJ68CgDxP9ni8tNP0H4nX98Ga0tvFmpyzhYzIdi4LfKAS3HYDmuR8T6n4R8KxWesfBHxo8mq3d9EI/C9pdG4trsSOA48g5MPBJzxt9BX0zDDDDv8mGOPexZ9qgbmPUn1NQW+mabbXTXVvp9pDcNndLHCquc+pAzQBaXJUbhg45HpXy+niDUNF+KfxA8vxDq3he+n1Ub7Sy8Pvq1vLCI1Ec52Z2SuASRkduK+oa8k8PeFPiR4HvNag8Mf8ACMa1p2p6nNqAk1GWaC5RpTkq5VWDgdjwfagC58E38Fp4O1a18K+IJtbvGmludWuLtSl09xIMlpI2AKdMAYxx9aZ+ypz8DdDxz89x/wCj3rT+HPgvWNM8W69408U3thNretRwwvb6fGy21vDEDtUFvmdjnljj6V3kEMMEQigiSKMdFRQAPwFAHzP4JsfC3hPxd4s8M/EHxDq/h68k1ea+sLhtWmtLe9t5TuDqysELDkHnP5V6L4Ig8D2q+LPEnw3vJfEevLYhJppL6W5E7ojNDH5jkg5IxwTivTr6wsb9BHfWdtdIpyFmiVwD+IqS2t4LWFYbaGOGJeiRqFUfgKAPmbRde8O698MZ9V8UfEbX9Q8W39pKkuh29+8TR3JBAhS0iw2AcDkEEZJrsvhXY3Wo/sd2+m2kfmXVz4bu4IkH8Tssqgfma9iTTtPS8a9SxtVumGGmEShyPdsZqaGKKGJYoY0jjX7qooAH0AoA8q/Zs8Z+GNS+G/hjw1Z6xbya1aaYqXNhnE8Jiwj716rgkdeua9Yqvb2Njb3Elxb2dvDNJ/rJEiVWb6kDJqxQAUUUUAFFFFABRRRQAUUUUAFFFFABRRRQAUUUUAFFFFABRRRQAUUUUAFFFFABRRRQAUUUUAFFFFABRRRQAUUUUAFFFFABRRRQAUUUUAFFFFABRRRQAUUUUAFFFFABRRRQAUUUUAFU9c1K10bR7zVr4yLa2cLTTGOJpGCqMnCqCScdgM1cooA8K+E3x90nxBruq6Xrl1KJp9ce10VbfS58NbEgReYwUhW9d2MdwK9M8Y/EDwx4Vv7fTdTu55dSuEMkVjZWsl1cMg6v5calgvueK4X9mbIv/iWp4P8Awml8cH3IrB+HzeMLn42/FCbS5PDy6nFfwQt/aSStItqE/chNh4Qjk+9AHsHgrxp4d8YQXEmhXxlktXEd1bzRPDPbsegeNwGX8RXO6n8Z/ANjPdIL7UL2K0dkubmy0y4uLeFgcMGlRCox35qv4X8HeKLH4rX/AMQPEWp6Kkc+jixmtdOhkUOUfesjFyckDcPpiqXgnxh4y8daI2t+EdE8M6Z4YlaSO0fUpZGmmVWKlzHGAqqSDwWzQB6VomsaXrei2+s6VfQ3en3Mfmw3EbZRl9c/5xXDy/Gz4dJeSxDWLmS2hl8mXUIrCd7NH9DOE2de+cV5J4BuNSh/Yc16TTSxuViv1Gw/dQzMJMeg2FjXu3wtttFT4U+HbfTY7dtKOkwbVABRlMY3Z7HJznPfNAHC/FXWNN0n46fDzVtR1CC006Kx1GSS4kkCxhfLXBz39vWuu8KfFXwV4l8QroGn6jcRalIhkggvLOW2a4QdWj8xRvGBnjtXI/E/TdN1L9oD4Y215Z291apBfSxxugZAyIpRgOnBAIpP2gFVfiV8JLhVAm/4SJo94HzbTHyM+ntQB6T4z8X+H/B9jFd6/fi2E8nlW8SRtJNO/wDdjjUFnPsBVDwj8RPC3ifVZNIsLq6t9Ujj802N/Zy2k7R/31SVVLL7jNeaeNW8QT/tWaXBYtpCyw+HHk0saksjR7jIRMUCEfPgDn0zXSan4J8da94+8KeJdZ1Pw5bLoFzJIfsEEwlnjkTa0ZLk8UAdB4o+KHgrw1d6pZ6xqxgutMEHnwiB2djMGMYjAGZCQrEhc4xzimXnxT8G2uhaRq7Xt3ImsIXsLWGxmkuplB5IhVS4A7kiuS8JabY3P7VPjbULi1ilurPSrEW0jLkxb1IYr6EgAZ9K6D4ieDPEV34y0zxz4L1TT7fXNPtHsntdRiZ7a5gdgxUlfmRsj7wzQB0/g7xVo3iywmvNHkuSLeYwzxXNrJBLFJgHaySAMDgg9O9WfFHiDRvDGjS6xr2oRWNjEVVpZM/eJwFAHJJPQDmuY+FPjq48WTa5pGsaN/Y/iDQbhLfUrZJRLES6lkeNx1VgD15GKn+LnjK18F6BZXUml/2rfX+oQ2OnWhYKJLl87MsRhQME59uKAKui/F3wTqmuWejC71Cxu747bMahps9qtyfRGkQBj7ZrofFHizw/4ZudOg13UI7E6jK8Vu8gITciF23N0UBVJySBXiH7RD+PG8M+FZ/FMfhq2jHiiwKJpzzPKr7mx87gDGM5wPSup/aEsLLVPGvwusNRtYru1l8QsJIZV3I4ERIBHcZA4oA6bQvi94D1nxFb6DaarPHeXZIszc2c0Ed3j/nk7qFf2wea6Hxp4r8P+DtFbV/EepR2NoGCKWBZpHPRUUZLMfQCvNP2rY44/DngydEVZYfF+niJwMFAd+QD26D8qX4nGOb9pP4aWmrBf7NFvezWgY/K14E4yOmQuCPc0Acz8c/iB4a8XaT4RtdFvbhL238Yac81pdW0ltOqHzMPskAJU5HI4r6LrxH9rCHTfJ8BXEkdt/aQ8WWSQuQPN8oli4HfbkJntnFe3UAeT/Ckn/heHxTGTgXNjgZ/6YV0PiD4qeD9F1m50eS5v7+9tP8Aj7j03Tp7v7N7SGJWCn2PNcx8NTMvxl+LTW4BmEtl5YPdvs5x+tcv+zJ/wnc3wyF1ok3hUPPqF09+buOdrg3PmHf5hVsE9Me2KAPbNJ8WeG9W8LN4o0/WLSbRkjeWS7D4SNUzv3Z5UjByDgiuRPxu+HqvE0uoahBZTSCOPUJtLuI7RmPTEzIFx75xWToemz/CTwj498WeMLqxv7K9u31RrHT4GEUZZQpjVX/vNtHPHrXP/GHUfiHrXwD8R6pqumeGNL0i50vzlt1nlmuVibBUE4VA/wB3pkZoA9y1bVdN0nSJ9X1K+gtdPt4/NluJHARU9c14d8aviv4K8UfBnxXpulalcx3NxpkjWn2qzltlugGGTE0igP8Agc1X+Mkpb4E/DeG+Y/2Rc6hpCaoxY/6nYDg+oLAZrs/2prfS2+APiUXkNptitAbTzFX5JQwCbM9G7DFAHU+EtTsNH+Fei6pqt5DZ2Vto9vJPPM+1UURLkkmsnTfjD4Fvr61tft1/ZpeuI7S5vdNnt7e4Yn5QksiBDntzzXm/xwkvP+FK/DW3Q2y6fcahpcd8bnPklfLBQSYOSm8LkV1/xE8H/Ejxt4Lv/C99e+Dba2u0VRLDb3BeEqwZWXLYBGKAO78UeL/D3hi70+213UUsW1DzvIeRTs/dRmRyzdFAUE84z0rC0b4t+BNV8Pap4gg1eSHTdMkWO5mubWWH5m+6EDKC+e20HNcb8ZNHgu/G3wf0fW0j1FF1CVLjzFyszJbg5IPUFlzg133xX8Gnxt4VTS7fUf7MvbW7hvbK48oSKk0Tbk3IfvL6igBfCPxE8N+J9VOl2H9qW975JnSG/wBMntTJGCAWXzEAYDI6eorra8w8LeOfFOn/ABA0/wAA/EHSNOj1LUbaWbTdS0uVmt7oRDMilH+aNsc9xXp9ABRRRQAUUUUAFFFFABRRRQAUUUUAFFFFABRRRQAUUUUAFFFFABRRRQAUUUUAFFFFABRRRQAUUUUAFFFFABRRRQAUUUUAFFFFABRRRQAUUUUAFFFFABRRRQAUUUUAFFFFABRRRQAUUUUAFFFFABRRRQAUUUUAFFFFABRRRQAUUUUAFFFFABRRRQBwk3wr8OHxpceKrO91vTbq7uIrm9t7LUHit7uSM5VpEH3vfkA/iaseMvht4e8Ta5Dr7TanpGtRR+UNR0q7a2neP+45HDD6g4rs6KAOY8HeCdO8M3VzeR6nreqXlzGIpLjU9Qe4bYDkKAflXr2ANYEXwb8K281xHaX3iC00m6maafRoNTkSxkZjlgYxyFJ6qCB7Y4r0aigDnvBvg7QvCfhqTw5pNsf7MeWaQwzEOv71izLjGNvzEAenFchD8DfB8Hm2tvqHiSHRpZTI+jR6tKtkc9V2DkL/ALOcV6hRQBz9/wCD9GvPFOh+I5EmS80SGWGzVJMRhJFCsCvfgDFJ4r8H6P4m1XQdS1Nbg3GhXv22yMcm0CTGPmHcY7V0NFAHMePfAvh7xrBarrENwl1ZuZLO9tJ2gubZj1KSLyM+nIPpVPw18OtP0bWYNXm8QeJ9YurcN5H9parJKke4EHCDCk4PcGuzooAwtN8KaVp/jPVvFlv5/wDaWqwQwXO6TKbYgQu1ex55rN8XfD/TPEWsrrQ1fX9H1EQiB59K1B4DLGCSFZeVOCTzjPPWuvooA57wL4N0PwbYXFro8c7SXcxuLy6uZmmnuZSMF5Hbkn9PapfG/hTRPGWgvouvWzT2rOsqFJCkkUinKujDlWB71uUUAeb3HwZ8L30cJ1rUvEWt3FvNFLbXGo6k00lvsdXATjaoJUAnGSOM11fiXwppXiHV9C1TUPP+0aHdm7s/Lk2r5hUr8w7jB6Vu0UAc/wCOvB+j+M7Cxs9aW4MVjqEOoQeTJsIliztz6jk5FRfEHwP4f8c6bBZa7BNutZhPaXNvM0U9tKP443HIP6V0tFAHm5+C/hCYw3Gpz6zq2ow3UNymoX9801wpiYMqKx4VMjkKBnvXpFFFAGFoXhTStG8Ta54hs/P+2628T3e+TKZjXau0duK5zVfhL4duNeu9b0rUvEHhy7vm33n9j6i1vHcP/fZMFd3uAK9AooA5nSvA2gWPha+8NzJealY6jv8Atv8AaN09xJOWUK25mORwB0wB2xXMj4J+FJdLbSNQ1LxJqelCJorewvdUeSC2BBAKL6qD8u7djAPUV6ZRQBz+o+DfD+p+B18F6lZfbdGW1jtfKlc7iiABTuGCGGAcjHNciPgh4Pm0+Sw1a98Qa3b/AGZre2TUtSadbRWGMxKeFYDoxBI7V6dRQBiX3hTQtQ8HL4R1KxW90gWqWphnOSyIAF567hgHIwc81yVr8HtFhijtH8T+NLjTo8bLCXXJfJCg8LxhsD03V6RRQBg6/wCE9J1vXNB1i9E/2nQp3nsvLk2rudNh3DuMUeNfCum+LNPgtNQmv7Z7aYXFtc2N08E0MgBG5WU+hIwcg56VvUUAcZ4S+G+h+HtfbxC15rGs6z5Jt477Vb1riSKInJRM4CgnrgZ967O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idx="13"/>
          </p:nvPr>
        </p:nvSpPr>
        <p:spPr bwMode="auto">
          <a:xfrm>
            <a:off x="751112" y="1340123"/>
            <a:ext cx="9857704" cy="45297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n-US" sz="2000" dirty="0"/>
              <a:t>On March 20, 2020, the U.S. Department of Agriculture’s Food and Nutrition Services (FNS) issued Nationwide Waivers to support access to nutritious meals while minimizing potential exposure to the Novel Coronavirus. In Fall 2020, additional waivers were put in place and were eventually extended through June 30, 2021. </a:t>
            </a:r>
          </a:p>
          <a:p>
            <a:r>
              <a:rPr lang="en-US" sz="2000" dirty="0"/>
              <a:t>With USDA waivers in place, free and reduced lunch (FRL) application data was not collected for the 2020-2021 school year.</a:t>
            </a:r>
          </a:p>
          <a:p>
            <a:r>
              <a:rPr lang="en-US" sz="2000" dirty="0"/>
              <a:t>We recently learned that the U.S. Department of Agriculture issued an additional waiver providing for free meals for the </a:t>
            </a:r>
            <a:r>
              <a:rPr lang="en-US" sz="2000" b="1" dirty="0">
                <a:solidFill>
                  <a:srgbClr val="C00000"/>
                </a:solidFill>
              </a:rPr>
              <a:t>2021-2022 school year</a:t>
            </a:r>
            <a:r>
              <a:rPr lang="en-US" sz="2000" dirty="0"/>
              <a:t>. As a result of all students receiving free meals this coming school year, the National School Lunch Applications for free and reduced priced school meals will not be available. </a:t>
            </a:r>
          </a:p>
          <a:p>
            <a:endParaRPr lang="en-US" sz="2000" dirty="0"/>
          </a:p>
          <a:p>
            <a:pPr marL="0" indent="0">
              <a:buNone/>
            </a:pPr>
            <a:r>
              <a:rPr lang="en-US" sz="2000" dirty="0"/>
              <a:t> 		Process change for Traditional LEAs to collect data</a:t>
            </a:r>
          </a:p>
          <a:p>
            <a:pPr marL="0" indent="0">
              <a:buNone/>
            </a:pPr>
            <a:r>
              <a:rPr lang="en-US" sz="2000" dirty="0"/>
              <a:t>		for </a:t>
            </a:r>
            <a:r>
              <a:rPr lang="en-US" sz="2000" b="1" dirty="0">
                <a:solidFill>
                  <a:srgbClr val="C00000"/>
                </a:solidFill>
              </a:rPr>
              <a:t>2022-2023 allocation calculations</a:t>
            </a:r>
          </a:p>
          <a:p>
            <a:pPr marL="0" indent="0">
              <a:buNone/>
            </a:pPr>
            <a:endParaRPr lang="en-US" sz="2800" dirty="0"/>
          </a:p>
        </p:txBody>
      </p:sp>
      <p:sp>
        <p:nvSpPr>
          <p:cNvPr id="6" name="Arrow: Right 5" descr="ClipArt of an arrow">
            <a:extLst>
              <a:ext uri="{FF2B5EF4-FFF2-40B4-BE49-F238E27FC236}">
                <a16:creationId xmlns:a16="http://schemas.microsoft.com/office/drawing/2014/main" id="{FFE592FC-4584-4D97-8536-EB9FF35EF40C}"/>
              </a:ext>
            </a:extLst>
          </p:cNvPr>
          <p:cNvSpPr/>
          <p:nvPr/>
        </p:nvSpPr>
        <p:spPr>
          <a:xfrm>
            <a:off x="1100300" y="4758430"/>
            <a:ext cx="1163506" cy="759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lipArt of carrots">
            <a:extLst>
              <a:ext uri="{FF2B5EF4-FFF2-40B4-BE49-F238E27FC236}">
                <a16:creationId xmlns:a16="http://schemas.microsoft.com/office/drawing/2014/main" id="{E2D74712-C663-4F5B-BA4C-C7F4405F6D0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43241" y="4336943"/>
            <a:ext cx="1488914" cy="1602419"/>
          </a:xfrm>
          <a:prstGeom prst="rect">
            <a:avLst/>
          </a:prstGeom>
        </p:spPr>
      </p:pic>
    </p:spTree>
    <p:extLst>
      <p:ext uri="{BB962C8B-B14F-4D97-AF65-F5344CB8AC3E}">
        <p14:creationId xmlns:p14="http://schemas.microsoft.com/office/powerpoint/2010/main" val="239536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Data Collection | </a:t>
            </a:r>
            <a:fld id="{C26AAFF7-C4D7-4A72-B8FA-A17532192431}" type="slidenum">
              <a:rPr lang="en-US" smtClean="0"/>
              <a:pPr/>
              <a:t>4</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pPr marL="3946525" indent="-3946525"/>
            <a:r>
              <a:rPr lang="en-US" dirty="0"/>
              <a:t>Traditional LEAs – Direct Certification (DC)	</a:t>
            </a:r>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GL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k3DdtyM4ziloAKKKKACiiigAooooAKKKKACiiigAooooAKKKKACiiigAooooAKKMjO3Iz6UUAFFFFABRQCCSAQSOtIxCgsxAA6k0ALRRRQAUUUUAFFFJuXdtyM9cUALRRRQAUUUUAFFNaRFZVZ1Ut0BPWnUAFFFIGVs4IODg4oAWikVgwypBHqKWgAooooAKKKKACiiigAooooAKKKKACiiigAooooAKKKKACiiigAooooAKKKKACiiigAooooAKKKKACiiigAooooAKKKKACiiigAooooAKKKKACiiigAooooAKKKKACiiigAooooAKKKKACiiigAooooA4Hxv8PdS8Ra6+qWvxG8YaDG0Sp9j026RIQV/iAKk5PfmvLPgV4V8U+PfAkXiPUvi146tpze3EJit71Nm2OQqPvKTyBzzX0g33T9K8e/Y9/5IvD/2E73/ANHtQBU8Q6/pPhj9peTUdc1JLSzj8JKpeU5LsbjhVUcsx7AAk13vgj4leEfGGqXOk6PfTrqVsnmSWd5ayW0wTj5wkigleRyK4y80+xvv2uLaa8tIbiSz8L+dbNIobypPPK7lz0OCRn3pnjpVj/at+HssahZJdJ1BJGAwWULwD64yaAPQfGnjnw34RktYNZvZPtl5n7NZ21u9xcTY6lY4wWIHc4xR4L8deGvF0t1baPeS/bbTBubO6t5Le4iB6Fo5AGAPrjFeT6c3im4/ag8b/wBmSaEt/b6bZpZ/2mkrEWhUFjHsIxlyc/hXYaX4J8YT/F3TfHeu6loUYtNOmsJbfToZVNwrncu4uT91uaAO18b6pc6H4N1nWLO3Fxc2NjNcRRkEhmRCQDjnGRXkfwy8M6v49+H1h4vb4teKBrOoRidnsblFtbWXvF5G3bhTwVPJr3GZ40jLTMip0Jc4HP1rxf4jfCnT/DVjq3jj4e61deDdWtYZLyaO3lxY3JQFiskR+UA4xxxz0oA0f2ndW17w38EpbvS9aurXU0uLSF722PlSNmRQ5GPu554HrU158MvFVvbfavDXxa8W29+qZjXUpY7y3duuGRlzjtkHv3rhvjZ4kvPF/wCyNpviXULQWl3qEtlLLEM4DecBkZ7HGR7Gvod5obayNxcSpDDHHud3YKqgDkknoKAPOPhd4/1LxZ4H8QJrFtHp/ibw/JPZalFDnYJUUlZEzyFbGR9D2rjPgT4V1rxx8K9G8Uav8SvHUd7erKZVg1Tag2yugwCp7KKsfBDdq4+K/ja3RhpWt6jKNPcgjzo4omUyD1Uk8H2NZP7N3ww8P+IfgtoGr3uo+JIZ7hJt6Wus3EEQxM6/KiMAOB270Ae/+HtNbSNFttNbUL7UTAm37Tey+ZNJznLtgZNcr8WP7LWfwwdS8U61oJbWYo7ddOYgXkpziGXCn5DjnOB712Wn2sdjYW9lE8rx28SxK0rl3IUAAsx5Y8ck8mvLf2jP9f8AD/8A7G20/k1AHaeNPHHh3wjLa2+rXM7Xl5n7NZ2ltJc3EoHVhHGC2B3OMVa8HeKdH8WadLfaPJcFIZjBPHcW0kEsUgAJVkcBgcMD071y3xB8G+JLjxrp/jrwVqenwa1Z2bWMtpqUTNb3MDNvxuX5o2yOozVv4UeOpvFza3pmq6P/AGRr+g3S2up2yyiWPcy5V0cdVIBxnkYoA6jxJrmk+HNGuNY1y/hsLC3XdLNKcAeg9SSeABya4Of45+Are6gtbk+IIJ7kFreOTQbsNMo6lB5eWH0qh+1HIo8L+GreERzalL4lsvsFpNxFdSqxPlux4VcZO4+lR63Z+NPiF4s8Km88H3HhbT9B1NdRuby6vYZJZWVSBFCImJ2tnljjjtQB6E/jDQU8Vab4Xa7carqVm17bQGFxuhXqxOML9Dg0/wAQ+KtD0DVtF0rVLpobvW7hrawQRM3mSAZIJAwvHc4rzfxcph/a08FXE2Ein8P3sETEj55AxYqPfBBqL48zQ/8AC3vhDb+annDWpnMe4btvlgZx1xnjNAHX66dLHxk8OrN4o1m11F7C4aDR4WP2O6Rc7pJOMbl38ZI6D0q743+InhTwde2un6xfSnULsboLK0tpLi4df73lxgnHvXJ+L/8Ak6DwL/2BdR/9lqj8KjHcftE/FCbUgv8AasP2OK2BOStn5eV256AnBOPagDL0zxPoviv9qrw9qmg6gt3aHwncI2AVaNxO2UdDgqw9CAa9S8ZePvDPhO9ttP1S8nk1G5UvDY2drJc3DoOreXGpbb7kYrzi9h06L9s3TWso7ZLiTwtK155QAZpPNIBfH8W0L15xis7wQfF1z8fPibJpknh9NTintoh/aSStItp5eYvL2EYU9T74oA9e8FeNfDnjCO5/sO+aSe0YJdWs8LwTwE9A8bgMue3FY3iX4t+BvD+vT6Je6ncTXtqu68WzspblbUesrRqQnXvWd4c8FeLofi1P491vUtEBl0c6dJaadDIomIkDo7lyckcj6YrH/ZF8mb4aX93KFOr3Gt3jaqTy3n+Z0JPJAXGKAK/wA1C01T4s/FbUNPu47uzn1CzkgmifcjqYOCDXT/tL5HwH8X4JB+wHp/vLXK/s9xafB8Wvi3FpUdtHZrqtvsW3AEYPltuxjj727Pvmuq/aY/5IP4v/AOvA/wDoS0AUrL4xeAdE0fTbO+1eZhBbQRXN1BZyzW0EhRflkmRSin1GeO9dh4h8beGtBt9HutS1EJa6zcx21jcRxtJE7uMpl1BCg9iSBWRpFn4ah+B0VtBBYR6C2hbnWML5JjMOWPoc8kn1rzP4feE73xt+xnp2hy+YNQNlJNpzvnckkcztCQeoHAA9jQB7h4t8Q6T4V8O3niDXbr7Lp1mm+aXYWIBIAwqgkkkgYAq9a3UN1YRX0W8wyxLKmUIO0jI4PIOO1fPdz4n/AOFwaf8ADPwr8x+2v/afiKPBBRLM7Wjb03TD+VfRY4GBwKAPAdC/aK0GT4k+IrLU7q5Tw7DHbDSjHpFwZzIV/e+YoUsPm6ZA9s1q+Ptd0rQ/2jvDOsavqEVjp8fhi8Z5Zm2jmRcDHUk9h1Jqf4ecftRfE8HjNlphHuPJHNHjPT7HUP2qPBov7SG5FvoN3PCJUDBJFkG1wD3GTg9qAOu8HfFDwd4r1yTQ9Lv7iLVEj80Wl7Zy20skf99FkUbh9K0/GnjTw74Phtm1y+MUt25S1toYXmnuGHUJGgLN+Arzz4xosfx++ENxGoWZ7jUY2cDll8lPlJ9OT+dZOpN4luP2sdTj059FW7t/DkJ0z+01kZRCz/vTGEIw2/IJ9BQB6j4O+IHhjxXf3Gm6Xd3EWo26iSWxvbWS1uFQ9H8uRQxX3HFb+r6hb6VpV3qd4ZBbWkLzymONnbaoJOFUEk4HQDJrzn/hCfG2p/FPw34z1zU/D8C6NFcQyR6fBKHuY5UxtYuTwGAI/GvUKAPlf4feJ/ht47+LfiG+8WxX2p395rMdt4dWe1uGS3hQDYRgYhJYZIbBHfvXuXif4p+DfD+uSaHcXt3e6nCu+e106xmu3gX1cRKdvXvXI/s5Z/4Sf4rY/wChwuqb+yL5U3w81S+uNp1y51y8bWCTmQTh8bW74C4wPc0AekeCfGHhzxppbal4c1KO9hjfy5V2lJIX/uujAMp9iK89+ArMbH4j5JOPFF/jn/ZWoPA6wx/tW+Ol0vi1fR7R78RgCP7VngnH8W3Oc89am+An/Hj8R/8AsaL/AP8AQVoAvfsuTJF8CNFmnlVI0Fwzu7YCqJnyST0FWZfjl8OYzJKupX8tjHJ5b6jFplw9mp/67BNmPfOK8mae+t/2FJWsS43KyXDKcFYGvCJD/wB8k19DaBa6DH4DsrW2jtToQ05FVTjyjB5fftgr1oAh8R+N/DHh/wAMW3ibUtUQaPdSRRxXcKtKjGU4Q5QH5Se/Sp/G/izQfBfh6TXvEV79k0+N0jaQIzncxwAAoJP+GTXifwZ8Mt4x/ZP1Pw23mtBcyXyaW0g5VVlLQkegDjt+FULa8i+NGifDrwbqTM6DTrq911ATlJYENtHux0JlYsMn+H3oA+gPE3iXRfDnha58TaveCDSraETSTqpf5TjBAUEnORjHrXL+LrnR7vxp4FupvFWuaZLdySNY2FtuWDUP3YcrONvAA55I6kV49p+sXXjTwN8OvhbeMz6gNYe011Nw3LBpxywbBHDYjxXo/wAXQB8Y/hQAAAL+8wB/170Adl4l8f8AhLw3q8mla5q8djdR2X24rIjYMW8INpx8zFiAFGWPpVXwV8TPCHi7V59H0m+nTU4I/NazvLSS2mMf99VkUEryORXHa3p9jf8A7WmjSXtpDcNaeGJJ7cyIG8uQT4DjPQgE8+9M+JKrH+098L5o1CyyWmpRu4GCyiMYBPccn86AO88Y+PvDPhW+t9O1O6uJdRuUMkVjZWkl1cMg6v5calgvueKz/BXxW8H+MNabR9Dm1OS7Qusgm0u4iWNlGWVmdAqt7E5rhJdZ1HTP2kfF994d8OzeJjFpNjb6jDDNFDPaudzII/MYB1K4LYIwcda6v4S+HvEUPivxX408RWCaPLr8sHkaWk4lMMcSbQ8hX5TI2ecZxjrQB2Wi+JtA1rVdU0rStVtru+0mURX8MbZaBznAb8j+RrXrM0nR9B0/U9RvtL06wtr69dXv5YI1WSZhnBkI5J5PX1NadABRRRQAUUUUAFFFFABRRRQAUUUUAFFFFABRRRQAUUUUAFFFFABRRRQAUUUUAFFFFABRRRQAUUUUAFFFFABRRRQAUUUUAFFFFABRRRQAUUUUAFFFFABRRRQAUUUUAB6Vz/w+8H6P4H8OLoOh/aPsazSzjz5N7bpGLNz6ZNdBRQBhf8IppP8Awnf/AAmmJ/7U+wf2f/rP3flb9/3fXPemar4P0fUvG2j+MLlbj+1NIhmhtSsmE2yjDbl7+1dBRQByPjj4eeHvF2oWmqXn26w1ezBW31LTrpre5RScldy9V9iCKd4Q8B6f4c1N9U/tjxBq180RhE2qak8+1CQSFXhRyBzjPvXWUUAUPEWj6b4g0S70XWLVbqwvIzHPESRuU+4wR9RXnp+BvhOZUtdQ1bxVqelI24aXeazLJannIBXqw9iTXqNFAHNeOPA/h/xh4NbwnqlvJHpf7vYlq/lGPyyCm0jpjArkrf4E+Cvuape+Jtct8g/ZtT1ueaE49U3AH6HPSvUqKAKkOmWEGkDSLe1it7FYTAsEShFVMY2gDpxXllj+z74Q0+1S00/xD41srZM+XBb69LHGmTnhRwOTXr1FAGZ4W0W38PaBaaNa3V9dQ2qlVmvbgzTNyT8znknmqvi7wppPihtKbVBOTpV/Hf23lSbf3qZ27vUc9K3aKAOP8W/D3S/EGtDWl1fxBo2oGFYJJtL1F4PNjUkgMvKnGTzjPvWh4G8HaH4N02ez0WGbdczG4u7m4maWe5lIwXkduSePp6CugooA8n/aT0+91PRtAtZtFvNV8NDVEk16Kxg825ECglSij5sbsbinzY4HWvOvE2keDb+xig+DfhTxRpvi03EX2e7gs7yyitwHG5pnlwhQDPByfQV9O0UAcl498AaH440/T49eFyl9YOJbW/spjBPbyYG4o46A46Vl2Hwh8I2uqabrEh1O+1ewvReLqN5eNNcSuFKhXdv4AGPyDAzzXoNFAGFqHhTSr7xrpfi6fz/7S0y2mtrfbJiPZLjdle544rH8Z/DPw94m8Qw+I2uNV0jW4ovI+36VeNbzPF/ccjIYc9xmu1ooA4jwx8LPCPhzxHZ+IdLtrpdStreWBriW4aR7jzCCzys2Wd/lGCTwOBUvjT4b+HvFGswa7LJqWla1AnlJqOl3bW05j/uMRwy+xBrsqKAOX8G+CNP8M3s9/Hqmu6pezxiJ7jU9Qe4YIDnAU/KvPcDNYeq/B7wrea9qGr2l5r2jvqb79Rt9M1J7eG7buXVe57lSK9EooA5fwT4B8M+DL/U7vw7ZGyGpeT50Kt+7XylKrtHbgkk8knmtHxl4e0/xZ4Xv/Dmred9hv4vKm8l9j7cg8Ht0rXooA8xv/gd4Ku1ktFm1y00eaQSz6PbalJHYytnJJiHTJ5IUge1ejWFpaabp8NlZW8dtaW0QjiijXCxoowAAOwAqxRQB4n+zX4Vhi17xp4+/sabSxreqyx2EE8bI6WyuSWw3IDuS2MDoPavbKKKAOG8YfC7w94k8TDxI95rWlaq1t9lnuNLvmtmuIc5CPjqB+B/StmbwjpEvjPTvFjfaf7S06xksYP3p2eU5BOR3PHXNdBRQBz/iLwho+veJvD/iK/Wf7doEkslkUk2rmRQrbh/EMAVV8eeAfD3jKSzutTS7ttRsSTZ6hY3DQXMGeoV17H0ORXVUUAcf4V+H+naDrCau+ueJNYvY0aON9T1OSZY1brhOF7dSCa7CiigDn/CXhDR/C99rl5pSzrJrmoPqF55km4ecw52+g9q5/W/hL4bvvEN3r+nX+u+HtQvf+P19H1Brdbk/3nXlS3uADXoFFAHPeBPBnh/wVpstjoFm0X2iUzXU8sjSzXMh6vI7ZLGl8LeEdI8Nx6xHpouNur3st9deZJu/eSABtvoOOldBRQBzvhfwZoPh7wWng+0t3uNIVJI2ium8zerklg3qDuNcivwN8JJatpkeqeKE0Jmy2jLrEosyv9zb97Z/s7q9QooAraVp9lpWm22m6baxWtnbRrFBDEuFRAMAAVy3gj4Z+FfB3ifWvEWh208V7rDFrjfLuRAWLlY1/hBY5I9hXZUUAcb4f+GfhXQ/iFqnjqwt7kavqassxeYtGu4qWKL/AAklRmtXX/Cmla34h0LXb4T/AGzQ5ZJbPZJtXc6bW3DvxW7RQBhSeFNKk8dxeM2E/wDakVg1gv7z935Rfefl9c96ZrXg/R9W8Y6H4ru1uP7S0RZltCkmExKoV9y9+AMV0FFAHzv4v0zw43xg8Sap8VvCOq31myQQ6Hc2mmzT25twuW3GAFvM3H+PoOBxWx8IdLMXxVuNQ8D6Vr2jeBRphjuINRWaKKe735VoIZvnUBc5OAK9wooA5nwp4H0Pwz4k8Q+INMF19t1+dZ73zZy67l3Y2A/dHzHium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GK6tZria3iuIZJocebGrgtHkZG4dRn3otbq1uldrW4hnEbmNzG4baw6qcdCPSgCaiiigAoqK7ubezt3ubu4it4EGXklcKqj3J4FSIyugZWDKRkEHIIoAWiioZbq1huIreW4hjmmz5UbOA0mOTtHU49qAJqKKKACiiigAooooAKKKKACiimXE0NtA9xcTRwwxqWeSRgqqB1JJ4AoAfRTYZI5okmhkSSNwGV1OQwPQg96dQAUUUUAFFFFABRRRQAUUUUAFFFFABRRRQAUUUUAFFFFABRRRQAUUUUAFFFFABRRRQAUUVDDdWs080ENxDJLAQJURwWjJGQGA6cetAE1FFU21bS11Iaa2pWQvm6WxnXzTxn7uc9PagC5RRRQAUUUUAFFFFABRRRQB4/wDtUeMZ/D/w7vNIsYNcgvtVWKCDULKA+XCWlUFTICNrsoYKBya5bxp8SZrrx98PdNttD8e2K2c81zdWjWDRzXyJFtGE3fvFDHLZ6da2v2k5vFd3rPhDw7p+l6Nc2F/r1q9s091IsjzRbpCsihCBHhfvAk+1UY7j4ian+0jpv27RPDK3ej6EzyiLUJWiSGecKzKxiB8zCHC4xjvQB6P8RdJ8W64nkaX4iGgaILRpLqS1izfyvz8is3yxrjGWALZ4GKzf2Zru7vvgj4dur67uLu4eOTfNPIZHbErjljya77WP+QRef9cH/wDQTXnf7LP/ACQjw3/1zl/9HPQB6dXzx4D8Lp8QPiH8TP7d8Q+J4v7O1z7NZiy1iaBYUKZwqq23jtxX0PXzh8L/AAzrHiD4l/FJ9N8a6z4dji8QlZI7BIT52V6kyIxBHTigDrvg9rGvaX8T/F/w51XXLnXtO0aCC7sr+8YNPEkg5hkcD5iOuTzx+WzJ8ZPDbJc3em6P4n1fSbV2SbVbDS2ltF2nDkNkFgvcqCPTNZ3iL4f2vgn4N+No/Cr3l1reo2E811qF3KZbq7k2HJZvoWwAABmqPwYsfGF98KPDkvh3xfoEelnT41ih/sYv5eBhkY+aMsDkHgc5oA9A1nx54c034ft46+1te6GIUmWa1XeXRmCggEjueQcY5rM0T4qeGdZ8R3Gk6fBq0ttBFLK+rmyYacRGPnCzn5Tjnpxwea86+IngxvAn7J/iHw2+rf2qI2aXzvL2ACS4VigXJwBk969httK0l/AMeizRRWulyaaLZ0QiNUiaPaQD0HBoA5zR/ixourXFo1noHip9MvJ1gttV/sl/skhZtqsGHzBCf4ioHc4HNbnjnxvofg9bOPUmuri+v3MdlYWUBmublgMkIg7DuTgD1rzK+vvGnwP0fTEvdQsvFHgqK5h0+MPEYdRtI3IWMAr8swXpjAJ9qg8Wx6637V9rHa6vYaZLN4bK6VLeWhnVsSEyog3Lhu/XoKAPR/CvxG0TXvEDeHZbLV9E1nyjPHY6tZm3kmjHV4+Srgd8HI9Kv+A/Gmj+M7bUZdKW6ik02+ksLuC5i8uSKVOoIyeOeDXK3fgDxRqvjrwx4k8QeL7CZtBnlkhhtNNMDTCRNrIzGRuOAelc1q2qWvwr+PesalfN5Og+LNIe+Y5wovLRSXH1ZPzJoA9P0vxpomo+LNd8N27T/adCjikv53TbBH5ilgu/PLADJ9K5hvjR4aa2m1K00bxRfaHCzCTWbXSnezAU4Zw33mUf3gpFefW2ia5B+yn4x8RiNk8ReKYLjWLwgfP5chyE/CHOPrXX/DnTPGWp/DXQ20Pxj4eGkTaZEkEa6IWCp5YG0/vuo5B46g0Adt4i8c+HdE8FxeMJro3WjzGHyp7UBw4lYKrDkcZYZ9OaytB+KvhnWtW1C0srfWPsVjbS3T6s9g62EscRG8xy9Hxk9Bzg4rzf4p+D18Ffspf8IlJqZ1aO1uoE89k2h1e7DbcZOAA2OvavX/Fmt2Hgf4dX2uNZFrLSLAyLbQLjKquFQDsOg9hQByt38a/DlnaLqd54f8YW2ilgDqs2iyJbKD0c5+cL7la6/wAXeLtG8MeD5fFd/LJLpcaRyeZbqHLK5AVhyAR8wPXpXkfxGvviFrXwF1/xFrWreGNO0y+0V50sbe0kkk8t0JWMzNIAXIIGQvU8CmfEb5v2L7MNyDo2ngg+mYqAOy1X43eC9Ob7TJDrk2iiYQtrcGnO+nq2cf63uM8blBGe9dzrev6Povh6bxBqeoQW2lwwiZ7lm+TYehGOucjGOuRiuJ+NVtb2/wCzn4ltYLeKKCLQJFjjRAFQCPgADgYxXnnxYbH7Ovw1mvBu0iK+0d9V3cj7OE5z7bttAHpOifFzQNSv7CCTRPFGm22oyiKyvr7SZIradicKA3JXd23AZrU8X/ELQ/DmtQaD9m1PWNami84adpVqbidYs48xxkBFz3YjPaummurGK1immuLdLeQosTs4CsWI2gHoc8YxXg/gmDxRN8ffiZbWOvaZpmptPbSKt3YGd5bTy/3ZQ71wozz15NAHrPgjx1ofi24vbGzW9sdTsCv2zTtQtzBcwhvusUPVT2YEj3rqK868N+BNctfiofHOu+KLW+ujpJ0421rY/Z1dPMDh2+dskHI/GvRaACiiigAooooAKKKKACiiigAooooAKKKKACiiigAoops0kcMLzSuqRopZ2Y4CgckmgDxj48f254y8X6V8NPDOr3mlzrY3Gr39zaTNGyBVKW6Fl5AaQ8j0Ge1dd8BPFc3jD4X6VqN6T/adurWWoqxyy3ER2Pn3OA3/AAKvMPhRffELWvEHif4leHfDWjala+ILww2U2oak9vIlpASkaqojb5TgtnPWr3whu9d8I/HTxB4X8UafZaWPFkZ1mxgtLkzQrMvyyqrFVOWwWIxxigDo/haB/wAL3+KXH/LWw/8ARBo/ZoAGleMsDH/FW3//AKEKPhb/AMl3+KX/AF1sP/RBo/Zp/wCQV4y/7G2//wDQhQBd/aivbzT/AIE+JrzT7u4s7mOCMpNBK0br+9ToykEV0x8SaV4a+HNn4h8RagttZwWELzTyEsSSi8erMSenUk1yX7WX/Jvvir/rhH/6NSuZ+O7rF4I+F8+obf7Dj1rTm1HdnAXy/kJ7Yz1zQBnftA/FDQfEXwR8R6W2l6/o899Zo1j/AGtpzW6XYEyEiNjkE4BO04OBnFetv4n0rwn8PNF1LVjdGN7a3ghitbZ55ZZGjBCKiAknAP5VyX7Xd1psXwC8QR3s1sss6RLZrIRueXzFPyZ6tt3Hjtmrvi/xveeEfBvguw0mxt7vWNea20+xN0xW3icxAl5COcD0GCfWgDQ0j4r6FeeJbHw/qWj+IvD99qJK2I1fTzAlyw52qwJG72OK5f446vpmg/GD4a6xrF3FZ2Vs9+0s0nRR5IA6ckkkAAck1zvxsh8XW+v/AAzHinXtEvJH8V2zR29hZNAVIzlgWkYlQCAeByRXWfFu3t7r45/CyO5gjmQT3zhZFDAMsQKnB7ggEUAbug/Fvw1qnim08N3Nhr2i31+paw/tXTmtku8cnyye+OcHB/Gtzx7428P+CbGC51qeYy3UnlWlpbQtNcXUmPuxxryx/QdzXn/7SQA8RfC2QDDjxdAA3cfK3+ApnieSOH9rjww2sFVtZPDs8eks5wv2rzD5gH+0UxQB1GifFjw9feJLTw9qWm694d1G9/48o9YsDbrcn+6jZKlvYkGu/PAyeleMftYtBN4a8L6fb/Prc/iSzOnRxkebuVvnYDrtAPOPUV7LLs8l/NICbTuJOBjvQB54fi/4fklnk0/RPFGqaXbzGGXVbHSnmtAynDYYHcwB4JVTXN/tB/FTU/Beu+G9K0iz1hDNqdu19NHpvnRXNs27dBExyDKcD5Rhsd6qara+Lvgj4Vu9Z8Panp/iHwPZObltMvV8u6t4pHywhnXhxlsgMPpU/wC0TfRX+m/C/V4w8drN4rsLjdINuxHRiN3p1FAHXzfFbQLX4e3fjjUtL8Q6bp1rcLbvDe6c0NwzMyqCsbHlSXHOex9K6vxHrtjoHhe/8RX/AJv2GxtXupvLTc+xV3HA7nArzr9ri3ln+AuumNciGS2mfnoiXEZY/kKv/G3V9MT9nrxDevf26W95ockdtI0gAlaSLCKvqSSMAUAdXH4u0L/hBovGlzefYtGks0vTNcDaUjZQRkc88gYGeeK8j+LXxZ8Oa98IfE1n/ZviDS49S0i5TT7rUtNeCC8bYcKjnIyewbGe2ayfiiWX9lPwJJMu7TEl0htTAzzbADd0/wBrZXo/7Rt5pEfwG8TvdXFmsE+mOloXZdskjL+6CepzjGPrQBo/D3VtN0D4IeHtY1e8isrC00O2kmmkOFRREv8AnHes+P4yeG0W2utS0bxPpGk3TqkOq3+ltFaNuOEJbJKBs8FgB64rzf4u/ah+zD4AkSSOOxjuNJbUHkj3osOwcsvdQ+wkZFd/4v8ABfjjxf4Ov9B1DxxoZ0zUrby3kh0Yg7DghlPnEehBoA6vxv468OeDH0r/AISC7NrDqczwxXBA8pCsZcl2zwMLx1ySBWBpvxi8K3XiHT9GurLX9JOqPs0661HTXgt7tuwRm7ntuAzkVzHxc0iG21b4N6Lesuox22tRQO8yAiYpbkbiDnqVzVj9rMD/AIRHwq+BuXxbp+09xy9AEX7QfxU1PwV4g8NaTpNnrCGXU7dr6aLTfOiubZt26CJjnMpwPlGG967S1+Jnh9vBFz4v1K11nRNPt5vIMep2DwTu/G0JGcltxYAY6nPpXI/tOfJP8OJm+WOPxjZl3PCqNr8k9q7r4n+E7Hxp4Y/sK81GbTpWuI57O5hI3xXEZ3oyg8NgjOO4z9aAIfCnj2117V00uTw34o0aeSEzQnU9NaGORRjOHBIBGRwSD6d66fUruLT9Oub643eTbQvNJtGTtUEnA+grzDw/4u8a+G/iPo/gHx02l6v/AGzBNJp2rafG0LkxLuYTRHIHHRlIGeK9A8a/8ibrf/YPuP8A0W1AHDr8cPCNzpMWp6Pp/iLW7c26XFydN01p/sasu4LMQcK4B5UEkd67jwv4m0PxL4bt/EWi6hFc6ZPGZFnztCgfeDZ+6Rg5B6YrhP2W7vRj8BvDrafPZhYLUi98sqPLlBJfzPRu5J+teYeC49Ql/Zi+KVx4eDC2udV1OXTin3WttyhimO20OOO4oA9Xf4z+Gmt5tRs9G8UahokDMsmsWmlPJZgKcM4bO5lHdlUj610niHx14d0XwTH4yluzd6NL5JjntQH3rKwVWHI4ywz6c1w/wz03xjqXwz0FtC8YeHl0iXTIkgjXRCwRNgGw/vuSOQeOoNc18UfBw8EfsoS+E5NTOrJa3EK+eybQyvdhtuMnAG7HXtQB6RoXxW8MazrN9ZWcOrCxsreW4fWJbJk090jIDlJjw2M9uuDio9C+KmkazeWK2vh7xWlhqEyxWmpyaS4tZSxwrbgSwVuzMoHriuk1PRdHvvBE3h+8jjttKuLH7I6RkRhI2TbhT0HXivLLjVfG3wah0Ox1rULHxT4RmvINLgm8kwahah8LHkDKygY7AHigD0fxx450PwjLZWl8Ly81K/Yiz06wtzPcz4+8VQdFHdiQPeq/hH4h6J4i1ubQTa6ro+tRRef/AGfqtobeaSLON6ckOueuCcd68z1aPxBJ+1lqENprGn6ZczeHIv7Le8szOHiD/vUQblw27JPJ4FdgPAPiW++I/hvxd4g8XWNxJoi3CxQWmnGAzLKm1lZjI2QMA/hQB1Hw+8Z6P430i41LRxdRra3ctncQ3MflyxTRnDKy5OOoP403R/G2hapr3iLR7eSZW8OlF1G5lTZAjMpbAcnkqB83pXld9rVp8I/jR4tmvmEWieItIfW7cE4X7ZApEsY93GD9SBWRqnh3WdK/Y/8AEmoMjDX9fibWNUOPnImlV3X14h4/OgD0U/GnwybNtVi0bxTNoCsd2tR6S5s9o4Mm77xQf3guPwrp/E/jfw/4f8L2fiW8ujNpd5NbxQ3Fvh1bzmCo+cgbeQSewrjfDGjeMtZ+H2nx6X4z8PHRrvTEjhWPRCQIWj27f9djgcfhXJ/F7wnH4T/Zo0PwhNf/ANrRWep2Nu07pgSobnOMZPGGx16CgD03wh8TPD/inWL2x0y11hbW1ga4GqXFi0VjPGrAFo5W4Yc5z6AmslvjR4Za1l1O10bxRe6FExD6zbaU72YVThnDfeZB/eCkVY/aFt7yP4D+KrbQ4xFJHpjKiRLgLEMb1UDp+7DDisf4f6X4y1T4b6L/AGL4x8PDR59MiSCNNELBYzGBtP77qOh46g0AepaVqFlqum22pabdRXVncxrLBNE2VkQjIINcT8WF8N/274KOvXmtwXDa0kenLp85jSScjcBOAfmj+X/OTWp8I/CZ8D/D3S/C39qNqgsVdVuSm3cGkZgAMnAG7HXtXJfH3/kZ/hj/ANjVF/6LegDqvGnxG8LeD9btNJ8QXklpNd2stzC/l7lYIVUoMclyWG1QCTVDwx8VvDut+Ko/DE1jrmiarcRGa0g1awa2Nyg6mMnIPHODg+1c/wCOre3uf2nfh+LiCOYR6XqEke9Q21wFwwz0I9ar/HUAfF/4PuAA39s3Iz3x5S8UAey15N8IgP8AhdHxW4/5frL/ANEV6zXk3wj/AOS0fFb/AK/rL/0RQA7wFrvhbwv8P/EGseH4/FutWdrrU8dzFKr3l154dUcRrnPljg/TJrz/APZU1HwtrSQ3OoeENSuPFF3e3eoSa7caYXhVt7YVbo9MKduBjnIru/2av+RP8Vf9jRqX/odc18CF1F/2PbtNJJGoGy1IW2OvmbpduPxoA7uf4weHWku30rRvE2uWFlI0dxqOmaY01qjKfnAfIL7e5UEfWu18N63pXiPQ7XW9EvY73T7tN8M0fRh078gg5BB5BGK8g+Adn4vvfg/4bl8N+LtCg04WaosB0cu0TgnernzRlt2cnAz1rvPg54Lk8CeFJtFk1cao0l/PdmVYvLVDI24oq5OADnv3oA7SiiigAooooAKKKKAMnWfDuk6vq+katqFs0t3o8zz2L+YyiN3QoxIBw3ykjnOKS08N6Ra+K73xRDbuNVvreO2nmMrEGKMkqoUnavJJ4AzmteigDjvH3wz8H+Or22vPEthc3U1tEYojHfTQgKTkjEbgHnuao+Cvg74B8G65DrPh7Srq0vIVZEJ1C4kQBhgjYzlT+Vd/RQAVieHPCuh+HtS1jUdJszBc6zdfar9zK7ebLjG7DEheOwwK26KACvPLr4M+AZtQuLy30+/043LmSeHT9TuLWGVj1JjjcLz7CvQ6KAOcu/A/he68Dt4Kk0tV0Fk2G1SV143b/vA7vvc5zWtqGladqGizaLfWsdxp80Bt5YJOVeMjBU/hV2igDgdI+D/gTTNUtdQj0+9unsnElpFe6jPcw27D7rJHI5UEdjjjtW9438GeGvGlhFZ+I9MS8WB/MgkDtHLC/wDeR1IZT9DXQUUAcb4W+GfhPw7q8esWdvf3OoRBliuL7UZ7pogwwQvmOQuR6CrvxA8CeFvHun21h4q0sX8FtN50I814yrYx1Qg4IPI6GulooAjjhhjt1t44kWFUCLGB8oUDGMemK8+k+C3w/wDtc09tp+oWEc8hkltbHVLi3t3Y9SY0cLz7CvRaKAOc1LwP4Y1DwbF4PuNLUaJF5fl2scroF2MGXDA7uCAevNbt3aWt3Yy2N1BHPbTRmKSKRdyuhGCpB6gipqKAPPLP4L/D21VoRpFzPa7WWKzuNQnlt4NwIJjiZyqHk4IGR2xXRaj4L8Oah4Hj8F3di0mhxwRQLb+c4ISPGwbwd3G0c5roaKAM7XdE03W/D134f1O38/Tru3NtNFvK7oyMEZByOO4NRjw5ov8AwiqeF5NPin0dLVbQWs2ZFMSrtCndkngDk81q0UAef+HPg54A0HUrW/stJuZJLJ/Ms47q/nnitm9Y43cqp98cVreNvh74T8YXdtfa1pzm/tRtgvba4kt7iNf7okjIbHtnFdVRQBzHg3wH4a8JXU95pFrcm8njEct1dXktzK6A5C7pGY4z2FdPRRQAUUUUAFFFFABRRRQAUUUUAFFFFABRRRQAUUUUAFVdY0+11bSbvS71Xa1u4XhmCSMjFGGCAykEcHqDVqigDP8ADmjab4d0Ky0PR7VbXT7KIQ28SkkKo9zyT7nk1T1/wnoOu65o2ualZtJqOiytLYTpK6NEzABh8pG4EAZByK3KKAMjSfDWjaXr+ra9Y2pi1DVzGb2XzGbzDGu1eCcLgegFHhfw1o3hqG9i0a1Nul9eSXtwDIz75pDlm+YnGcdBxWvRQBk+L/DukeLPDl34f161N1p14oWeISMhYAgj5lII5A6GjWPDeh6x4abw3qmmw3mktCsLW0w3KVXG33yMDB68Vo3c621pNcyBikSM7AdcAZ4rD+HPi3TvHXg2w8U6TDdQ2d8rNGlyoWQbWKnIUkdQe9AHOWfwV+HdvZXVpJo895HcWzWu68vpp3ihPVImdiYx/u4NdL4l8HeHPEfhuLw9rOmpdafCE8lC7BoigwrK4O5WA7g5rfooA4Sy+EfgW1lt7htNuby7trmK5iu7y+mnnR4zuQCR2LBQf4c4PcGuk1bw1o2qa/pOvX1qZdQ0gyGyl8xl8syLtbgHDZHqDWvRQBi+JvC+h+JJ9Kn1izNxJpN4t9ZMJGTy5lBAb5SM9Twcio/G3g/w3400xdO8SaXFfQxvviJJSSJ/7yOpDKfcGt6igDjPCnwv8G+G9YXWrLTp7nVEUpFeX93LdyxKeoRpWbZ+GK7CeKOeF4ZkV45FKurDIYEYINPooA86h+Cvw7injb+ybuW1icSR2E2o3ElmjA5GIGcpgHnGMe1dZ4x8L6F4u0CXQvEFgl5YSFWMZJUqy/dZWXBUjsQa2aKAOc8O+CPDeh+Hbzw/a2cs+n3rM11He3ElyZtyhTuaQsSNqgYzjiue0j4K/DnSxIsGiSyxmKSKKK5vJpkt1kBD+UrsRGSCeVwfevRKKAMdPDGhDwinhKTTop9ES1WzFpNmRTEoACktkngDk8965TTPgv8ADuwWRF0aa5jaB4Iku72adbeNxhhEHYiPg9Vwfet3wr400vxH4n8SeH7KC7juvD1xHb3TSqoR2ddwKEEkjHqBXTUAZcPh7Ro/C8fhg2EUukR2q2gtZv3imILtCndkngd64uD4I/D2EeSun6k1kCSLFtWujajnOPK8zbj2xivSK5z4heMtI8D6EurautzKJZ0tra3tYvMmuJnPyxovcnnqQKALWt+F9E1m80e81Cz82bRbj7TYESMoik2lc4BAPB6HIpPF/hbQ/Flja2WvWZuoLW8ivYVEjJtmjJKNlSCcZPHQ0eDtduPEGmvd3Ph/V9CkSUxm31KNFkIwDuGxmBU59eoNbVAGN4y8L6H4w0GXQ/ENgl7YysGKFipVgchlYEFWHYg5rDX4W+C/+EWbw3Lp9zcWJu/toae+mknWcKFEiyl96kKABg8Cu1ooA5Hwf8OPCfhbVX1bTbK5m1J4zF9svryW6mVD1VWlZio9hitvxbDLceFNXggjaSWSxmREUZLMYyAB+NadFAHh/wAMfgz4W1T4W+HP+En0C8sdVOnJFqMMVzLamcjPyzpGwDn/AHgTivY9G0nTdH0i30jS7GCzsLePy4reJAERfTFXaKAPO5fgt8PzeTXFtp+oaek8hkmtrHVLi3t3Y9SY0cLz7Cuh1HwP4Xv/AAZH4OuNLUaHGECWscroFCMGXDA7uoz1pfCni7TvEmseIdLsobqObQb0WVy0qgK7lQ2UwTkYPfFL8PvF2neNtAbWtLhuYYFuprUrcKA26JyjHgkYyOKANPWtI03WdGuNG1Szju7C5j8qaCT7rr6GuS0L4SeB9I1e11SGwvbu4sm32YvtRnuktm7GNJHKqR2OMjtXd0UAc7448EeGfGltbw+ItMW5a2ffbTpI0U0DeqSIQy/gapeE/hv4V8M6qurWFvfT6giNGlzfahPdOit1C+Y5wDjtXX0UAcx4+8BeFPHcNjD4p0pb9LGbzrf966FWPXlSMg4GQeDiukMUTQGAxoYiuwoVG3bjGMemKfRQB5z/AMKT+HyzyNbafqFlbyuXks7TVbmG2Ynr+6RwuD6YxXS6t4K8M6p4XtPDF3pqnSbN4Xt7dJHQRmIgx4IIPBA78966GigBHVXUqyhlIwQRkEV53J8Ffh/9qmmttP1CwinkMktrZapc29u7HqTEjhefQCvRaKAKeiaXYaLpNtpWl2yWtlaxiOCFM4RR0HNVPEPhvR9futKutVtTPLpN2LyzYSMvlzAEBuCM8E8HIq/qd3Hp+m3V/MrNFbQvM4UZJCgk49+Kyfh/4p0/xr4O07xRpcNzDZ6hGZIkuFCyKASOQCR1HrQBPe+G9HvPFWn+J7i1L6rp0MsFrN5jAIkmN42g7TnA6ima/wCFtD13V9G1bVLMz3miztcWEgkZfKdhgnAIDcdjkVtUUAFZGj+G9H0jW9X1qwtTFfaxJHJfSGRm8xkXapwThcD0xWvRQBj+F/DOi+GbO7s9GtDbw3d3LeTqZGfdLIcu2WJxk9hwKPBvhjRfB+gQ6D4fszaafC7vHF5jPtLsWbliT1J71sUUAefah8HPAd1qlzqMVhfadLdv5lymnalcWkczc5LJG4XJyecV2HhvQ9K8OaPDpGi2a2llDuKRKxbBYkk5JJJJJPJrRooAKKKKACiiigAooooAKKKKACiiigAooooAKKKKACiiigAooooAKKKKACiiigAooooAKKKKACiiigAooooAKKKKACiiigAooooAKKKKACiiigAooooAKKKKACiiigAooqG+NwLKc2YQ3Plt5If7pfHy59s4oA851FPjZLa3WpW9/wCDNOMYZ4NNa2muNyjkK829cMRxwuKn8KfESfxN8CH+IFraRWt5/ZtxP5D5ZEmiDgjsSu5c/Q15P4JuPC11oM6/ETTfE2t/EaR5Y7rTporp2eTcQixIMQiPG3DcADJziul+D2n31n+yLeaddWk0V3HYalG0LId+7fKMAd/60AX9D8TfGXxX4As/F+jWvhvSIzYrOlnfRSSy35CAswKsBCrEHaDuOCCcV03hz4o6fqHwOT4n3to9vAli9xcWyHJDoSpRT3ywwD6EVY+EcM0fwL8OwyRSJKNDiUoykMD5XQg85ry7wD4S1TxL+xSfC8FtNFqU1rOYYZQY2MiXLSKpB5GSoH40AdPb6r8aL7wa3iu5s/DMtjd2jXH9hRrIlylu6ZGJ2O0ygHO0qB2yKvfsj/8AJvvhnv8Au5v/AEc9Z+ifFuz1HwJb6JbeH9duPFxsfss2jDT5I2imCbWLuw2JHnncT09+K1/2VbW4sfgR4dtLuGSGaJZ1dHUqQRM/Y0Adb43PjV1s7bwauixNKzfarvUt7iBRjbsjTBdjk9WAGPeuM0nxd428O/FbR/BHjSfRdUg122nmsL7T7d7do3hALJIjMwwR0INUPj/cX0Pi3wtHrkmrQ+AJPO/th9N80MZsDyhMYvnEX075rkNOs/Ddx8ffAGp+B9A1KHRIkvYZdRlgmEdxIYSRtMvzNtAOWPBLYyTmgDvfHfjnxpZ/FqLwJ4V0uwu5b3R/tME1yGWO1k83a0srA5KBRwoGSxHNP13xd448LaLoHh7UI9E1jxzr17Jb2htlkis441+YyuDlsKuMgdT0pJYJ/wDhqmC48iXyP+EUZfN2HZu+0dM9M+1Zf7Rfhh7jxL4R8bS6Dca9pejSzQ6rZW6s8ot5QP3iIvLbSMkA0AX9b8VePvh/f6Nd+M7/AEDW9C1K/i0+eaxtHtZrOSTIRsM7h0zwehFetV4Zo0vwI1jVNPtdH8NXGp3klxGY400y6byHyCHfeAqBT1J6V7nQB4/rHjb4hah8U/EngLwjYaTvsoLWaHUL1W8m0R0JfzApzIzNtCgAY+YnpV7XvF3jaxv/AA54Csk0W78a6jaPdX96UkFjaQocGUJnc2TgBcjnvTfAsE6ftF/EOd4JVhksdOCSFCFYhGzg9DXOfGzw5Z6f8XtJ8fa94eutb8MSaY2nal9mjeV7NlcvHKUT5inJBIzj8qAOli8WeMvCPjrQPD3je60bVbDxDLJb2V/YW72zw3CruEbxs7gqw6MD1rc8SQ/FC+124h8P3vhrR9IiC+TPd28t1POdoLZQMioASR1J4z3rkfBp+C+qeLdMXwv4dmvdRhlMsN0mnXPl2jKpO5nkAVOmB74rntcu9KHxc8Sx/F59ZFjFLGfDUMQuvsTwbRu2iHh5C2NwbPpQB6D8HvGmt+INR8TeGfFFvYprfhu8S3uJ7HcILhHTcrqG5U4zkZ9KwtB8XfEr4gXeqat4Hbw7pfh6wu5bO1bU4JZZb+SM4ZjtYeWmcgHBPtWX+zjpy23j/wCJDQaFf6Lp13PZy2VvdRNG4iMTYODkgnrgnIzzg8VS+Dfi6z+Feg3/AMPvGNjq1rfabfznTzDp8041CB3LIYmRTuY5I7fzoAl+Alxr1744+L88lnBpevPeQAQSP50UU4gYLyMbkyAexwexr0D4MeOpvF3w5Gt66sFlqdhJNa6vGgKpDNCSHODyBjDfjXJfs9jVZviT8TdT1XRbvSHv761uI7e5A3KhiO3JHG7GCQCcE4ri/i/BrnhP4g+IfCHh63l+zfE5IRavGPlt7reEuWzkdYyWPuQaAPY/gh4p1zxr4Pm8T6vb29vbXt9OdLjijKt9kVtsbPknLHBORxjFea/tOp44PjzwHHpuoaImnza5CNNingkLJdhD80xBw0foAAa938PaVaaHoVho1hGI7Wxt0t4lHZVUAfyry79oS1up/FvwukgtppUh8URtKyRlgg2HliOg9zQBZ8S+M/G/hjTvDvhe4h0TWPHmv3MsUBt1kisYYkyxlcEl8KuOO5zVDxb4r+Jvw1tbTxF4vuPD2v8Ah0zxQaidPtJLae03ttEi7nYOoJAxweRUvxps9T0H4leD/idZ6Xeapp+kx3FlqkNpGZJYoJRxKqDlsHOce1Yvxd8XWvxW8JDwF4AtdQ1O71WeAXV29jJFb2EKyK7PK0ijB+XAA560Adj8ZPHmt+EdQ8IReH9Mi1Y63fSWxtujynyiYwrZAQbtpLEHCg8Vv/D2L4gRx3zeO7vQJ3d1azXSopFES4O5XL/ePTBHvXH/ABesZY/HPwmit4ZpYrXW2VnVCQqiAgFiOn4161QBw3xc8b3nhK20jTtE06PUfEGvXostNglcrEGxlpJCOdijk49aTwxF8VrLW7RfEl54Y1fTJ1IuWsoJLaW1baSCoZmEi5wP4Tzmue/aA07VbTXfBXxA03TbnU4vDF/K99a2y7pTbTIFd0XqxXbnHvXQeF/ip4d8U6zaaZ4btNY1AzKXnn/s+WKG0UKT+8eQAAk4AUZOTQBg2vi/x1468U63ZeA5NF0nQ9Eu2sZtS1G3e4e7uFHzrGisoCKSBknmr3w68b+IpPHup/Dvxxa6emu2dot9bXlhuWC9t2bbuCsSUYNwRn19K4/4ba9bfB/UvEfhDxna6hZ2M+rz6hpWppaSTQXMUp3bS0ana4PYitf4frf+NfjjffEiPTb2w8PWmjjS9Ne8gMMl6xk3tKqkbgnUDPXjHegC38Df+Sg/Fb/sYl/9ErWZ8ANcsfDPwH1jxBqTMtpp+pancS7RyQsznA9z0H1rX+CUE8Pj74pPNBLGkniFWjZ0IDjyV5BPUfSuS8A+Eb/xT+zB4m8LRxPb3t9fah9nWYGPLi4LpnI4BKjn0NAHT6dqfxm1jwuni61l8K2CT2/2u20Oe1leQxFdyo84cbXK46JgE1LqHxca4+EGg+MvD+lpPqHiC6hsLO0uJcRxXMjlCJGH8KsrdOuBXDeE774O2/h+z0/xh4TvdI8RW0KQXtjNYXbO0yqAxTYCGVjyCD3rQ+NttpNt8GvCln4f0GbTvD82tWrvpkcRt9R8suzbbZG5ExY59QCfegDQ8ca58YvCeq+HLa68R+Eri21y/XT/ADho8wNvMwJQbRNllOCM5BHpXU+N/GHiOPxdpPgDwpDpz+ILuza9vb27RjbWUCnbv2A5ZmbIVcj3Nee6fqXh7R/Eml+IfiFD8UGjsZgunXXiS0j+x2Uj/KGJg43c43vVz4veHtO0v4y2fj3xF4fudb8K32lCxvZbaN5mspUYskhRPm2EHGRn/EA6uy8WeL/C/wAQdE8K+OLjR9TtfEAlTT9RsIHt2SeNQxjkjZmyCOjA9a9RPTjk1494G/4U3qfi/Tz4U8OzXeo27NJDerp1yI7UhTy0kgCqSOB3Nesasb0aXdnTVja9ED/ZhJ90ybTtz7ZxQB5vqp+Nq6Xd6yl/4MsWgRpk0v7LNNuVedrT71+YjjITGat6V8RLjXPgBJ8RdPtYra8OkzXSwS5dEmjDAg9CV3KfwryXwfN4TvfCUsXjbTfFGufEmdJYruwuIrppDMSQoReIVjA24bgAc5rpfh1Y3tv+xlcWE9rOl2mj30bQmM7926XjHWgDSs/E/wAZPEHgGDxppNn4b0m3WxW6TT76OSSa9AQMzblYLEGwdq/MQCMmun074padN8DI/ijdWckVv/Z5uZLVTlvMB2+WD7vwD6HNWPBEMy/AjSoGikE3/CPIvllSG3eR0x1z7V5d4Y8I6r4m/YmtPDtpazLqn2IywW8gKM0kdwZAhB5524x70AdFeaj8Z7jwHd+JNQtfDM9ld2EksmiQLJHcwwPGSNszHa0gByVKgHkZzW3+yt/yb/4S5z/ojc/9tHrFi+LVlrngE6Jpuga7deK59Pa1m0n7BJE1vL5e1jI7gIiA5Oc/rxW/+zBbz2nwI8LW1xDJFLHbOrJIpVgfMfqDQB6TRRRQAUUUUAFFFFABRRRQAUUUUAFFFFABRRRQAUUUUAFFFFABRRRQAUUUUAFFFFABRRRQAUUUUAFFFFABRRRQAUUUUAFFFFABRRRQAUUUUAFFFFABRRRQAUUUUAFFFFABRRRQAUUUUAFFFFABRRRQAUUUUAFFFFABRRRQAUUUUAFFFFABRRRQAUUUUAFFFFABRRRQAVxN94IuNR+MFj441HUY5bPStPe306wEZ/dTSH95MWJxkrwMCu2ooAKKKKACiiigAooooAKKKKACiiigAooooAK4z4neCbjxY+iajpmstpGsaFdm7sLhoBNFuKlWV4yRuBB7EEV2dFAHleveAfHnjKxGi+NvGOktoTSo9zbaTpbQS3KqwYI0jyPtUkc7Rn3r1KNFjjWONQqKAqgdgKdRQAUUUUAFFFFABRRRQAUUUUAFFFFABRRRQAUUUUAFFFFABRRRQAUUUUAFFFFABRRRQAUUUUAFFFFABRRRQAUUUUAFFFFABRRRQAUUUUAFFFFABRRRQAUUUUAFFFFABRRRQAUUUUAFFFFABRRRQAUUUUAFFFFABRRRQAUUUUAFV9TulsdNub2RSyW8LysB1IUE/wBKsU2aOOaF4ZUDxupVlI4IPUUAeDfCDwRpnxP8Fx+P/Hk9/q2qa08ssG29lijsYQ5CJCiMAhG3Oeua7T4gaT4T0fwFpmm+MvFutQ6VZyBNxv5FuNQOCFicxjzJev3V5OBnNYPhTwl8U/h5b3Phrwe3hnV/DpneXTn1SeaKeyDsSY2CKRIoJOMEHntWl468CeMNYg8Ga9Bq2mX3inwzcSXDLcxtFZ3hkXDjC5KYwNrYOPxoA86F34b8N/F7wBN8OrXXtJtNZvJLPUYLuC6itrmLZlSFn6uD3HI4rq/i9p1/rnx78G6Da61eaVbXukXy3j2rlZHhDIzIp/hZsAbuoBOKu6z4M+Inizxp4P8AE3iB/D+nxaBqX2j+zrSaSX92UIdzKyDc2QgC7QAM8muo17wlqd98ZvDXjGGW1Gn6Xp13bTozkSl5cbdoxgjg5yRQB518V7Ww+Gfh3w74D8Iz6zplp4n1pheT20s1zdJAqL5qxElnDMAoGOnJrG8YWmi6BpdtrPwp8NeNbLxNZXMLKv2K8CXsW8CSObzMqwKknJ5zXsHxc8ETeM9K06TTNSGma5o18l/pl2ybkSVf4XHUow4OPaqOn3HxouJYLe+0vwTYoGXz7uO8uJtygjdsi2LgkZxljj3oA434w+Ik1b4uaR4D1RtbXw/BpZ1PUrTS4ZXlvGZikcbmL5vLGCT0B6HtVTSVg0H4o+F5PhtoHiuy0m+nkttds7m0uUtBGV+Sb97kK6sOoxxwa7z4j+CdevPGOlePfBd9ZW3iHTrd7SS3vg32a9t2OdjlfmUg8hhmtDw1P8UbvWYG8Qad4W0vTE3eelpdTXM8vBxtJRFUZxnOePSgDzrUfDT+NP2i/GGg6jq+oQaCul2E15ZW07RG6IDhFLqQVQEsSFxuOM9Kd8UPDNv4av8AwpYXmj6/qvw1020mjurSxmlmeK4L5jkmCt5kiAE9zg16BoPhLU7H4zeJfGM0tqdP1TTrS2gRXJlDxZ3bhjAHIxgmrPjCT4j2usJceE7bw7qWmtCFktdQmkt5UlBOXWRVYFSCBtI7daAK/wAHF8Cnw7PcfD/UGutKmuCzRG6kkFtJgAoEkO6LpkrxyScc129ee/CLwTq3hvVPE3iTxBPYDVvEl3HcT2unhvs1sEUqqqWALMcks2Bk16F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ieOvE+m+DfCWoeJ9Y877DYRiSUQruc5YKAoJGSSQOvequveNNJ0XUvDWn3kd2bnxHcGCyVIgdrBN5L8/KAPrQB0tFcX4x+I2l+Hda/sOHSNe13VhEs0lppVg0xiRs4Z2OFXODgZzx0pfhv8SfD3jqa/s9OS/sdU059t5p2oQeTcQ84BK5PHuDQB2dFFee6N8YPCOqfE66+HsP9oRatbyyQ+ZLAFgkkjG5kV88nHPIHSgD0KiiuA0D4t+FNb+JFx4EsF1B9Qh84C4aDFtK0WPMVHzk7ScdMZFAHf0UUUAFFZra/oy+JU8NNqMA1h7U3a2ef3hhDbd+PTPFaVABRRRQAUUVyNt4yeb4t3fgT+z1CW+kJqIu/N5YtIU2bMe2c5/CgDrqK5HwZ4yfxD4x8XeH209bceHrqG3WYS7vP3x78kYG3HTqa66gAoorh/HvxM0nwj4m03w3No+u6tqmowSXFvBplqszFEPzZywoA7iiuC8JfFbw14g8Sr4ZmtdZ0LW3VnisdYsWtpJlXqUJyrdD0PY13tABRRRQAUUUUAFFFFABRRRQAUUUjHapbBOBnA6mgBaK5DR/G51TwBqfitfD2r6YbGO4YWeqQ/Z5X8pSc45wpxgH61o/DzxA3ivwPo3iRrUWjalaR3BgD7xGWGcbsDP5UAb1FZvinVDonhnVNYWETmxtJbgRltu/YhbGecZxVXwDrzeKPBWjeImtRatqNnHcmEPvEZZc4zgZ/KgDcooooAKKKKACiiigAorj/ip8RfD/AMONGttT15byVbmbyYYLOISSuQpZiFJHygDJPbiul0bUbTWNIs9VsJRLaXkCTwuP4kYAj9DQBborkfCnjJ9c8e+K/C7aesC6C9uqziXcZvNTdyuBtx06mj4Y+Mn8ZWmtTvp62R03V7jTgBLv8wREDf0GM56frQB11FFFABRRXGfFvxw3gPSNIv100X/9oaxbaaUM3l+WJd3z5wc429O/rQB2dFFFABRRRQAUUU2WRIYnlkYIiKWZj0AHU0AOorP8Oa3pPiLRoNY0O+hv9PuATDcRHKuASDj8QazvBfij/hJf7T/4kesaV/Z949r/AMTC28rz9v8AHHz8yH1oA6GiiigAooooAKKKKACis3QNf0bX47uTRtRgvks7l7S4MRyI5k+8h9xmtKgAoqO5k8m2lm27tiFseuBXM/Cfxc3jnwHp/iZ7EWLXZkBgEvmBdrsv3sDP3c9KAOqooooAKK5HWPGT6f8AFPQfBI09ZF1axubo3Xm4MRix8u3HOc9ciuuoAKKKKACiuR1Pxk9n8WNI8D/2erpqOmz3xuvNwYzGwG3bjnOeua66gAorjJvHDR/GeD4ef2aCkuiHVPtnncgiUx7NmPbOc/hXZ0AFFFFABRRRQAUVz+neJ/tnjjUvC/8AYesQfYIEm/tCW322k+7HyxyZ+Zhnkf7JroKACiior24jtLOe6l3GOGNpG2jJwBk4/KgCWisD4e+LNM8ceELHxRo8dzHY3ocxLcIFkG1yhyASOqnvWzfT/ZrKe527vKjZ9ucZwM4oAmorkvg/4ybx98O9L8WPp409r5XJtxL5gTa7L97Az93PSutoAKK5H4seMn8DeGIdaTT1vzJf21p5Rl8vAlkCbs4PTOcV11ABRRRQAUUUUAFFFFABRRRQB4p+1hpep6j4a0m3sfEV5Zxahqtnp0lggj8qbfMD5jEqWyu0EYOOOQawPEfg7xDL8c/B+gn4k69deRp95qAupUtvNtsbYwEAj2/NuwdwPA4rrPjV8OdP8WePvBV43hpb6M6if7XugvAto4nKJIc/dLkDFUND+EfhuH47X1+vguG20Kx0m2+wybCIWvPNZ2deeWUBBmgD2hmit4GmmkRFRMySuQowBySegrxL4L2p8WfG7xl8V7KOSPQrmFNK06RuBeeXsEkyjumYxg98n0pnx/uPG2s+KLbwvF4M8Ral4LSNZtQbSHRZNRY8iBmZhtjGPmA5Ndf8PfGWr3upWXh5vhT4h8M6akJWO4uPJFvAqL8q4RiecYGBQB6NXyZcaHfX1x8WPEWioTrfhfxdHq9jt+83lofMT6Mm7I74FfWdeU/Bbw5q+l+M/ibcaxpctvaarrnnWjSgbbiLYQWHqO1AF3xx8SILf4Jp4z0E+fd6vbRRaTEnLPdT/KiD1KsTn/dNefeFPCsfgv48/Dfw6reZNb+Fr1rqXOTLO7lpXJ75cml+HHwz8VWPxXTRNYt3HgXwte3GpaEzY2zSz48teuT5eX64wfrXceItB1m4/aX8LeIodOnfSbXQrqCe7AGyORm+VT7mgB/hvxJrd1+0h4r8M3F+76RY6NaT21rtUKkjn5mzjJJz3NHiHxHrdv8AtJeGPC8N+6aPd6HdXM9qFXbJKrYVicZ4x61l+LbHxH4N+OEnj7SfC994h0jWNLjsNQj08q1zBLG2VcIxGV24HH/66um6f42179oLw5431bwvJpGkR6Td2sUbSiSaEHBUzkHarOScKucAcnNAHKa74R8UXX7VL6fa/ETVrO7uPD0l3DepaQtJbwG5YC2AIwUB53H5q7/xnrXiLw/8TvhV4Yj164uLa/F5HqcjxoGvTFCm1mwPl5JOFx1qv8QrDxB4f+OmkfEPTvDeo+INNfRZNKu4dPCtPA3mGRXCsRkHOOvFO+LmmeJ9SbwL8RND8NT3Op6BcNcXOjvKouDDNGFkjU52lxgd/pQBoftBeI9a8OWXg99Fv3s2vvFNnZ3JVVPmQOHLIcg4BwOnNdB8RrLWLuK2e18cJ4T0qLd9unWGIzSEkbAskvyxj73Yk5FeZfE8+O/iI3haax8DahpWkaX4isryUX7KLuUhiGYRqSFjQMxJY5PGBWz8Z9A1a4+JXhnxNdeGrnxb4WsbWaG50mBUkaK4Y/LP5TkCTjAx2xnvQBR8G+KtS0f43af4Kh8eDxpour6dNcLLK0LzWc0f8JeIAEMAeCO9bGnf8nX6r/2KcP8A6UGsTStF13VPjx4U8W23gSbw54ftNPu7UK6xpKCVBDSRpxGCTtUZJ4OccV1djomrJ+0fqPiBrCYaVJ4bitkuiBsaUTElPXOOaAMD4eWt5ffEH4zWen30lheTXlvHBcxgFoZDbYVxkEcHB5Fa3we+IE198ILrWvFk+NV8Om4tdaZgA3m2+dxIHQlcH6mrPwv0TVtN+JvxI1G/sJre01LULaSylcDbOqw4Yr9DxXlnxe8OaxD8Y5/BOilV0f4j/Z59QCvgwG3fNwwGP4owOfUn0oA9e+Al54m1X4cWmveK7yWe+1aWS+jidFX7NA7ZiiGAOAuDzzzXn/xm1uTw7+0r4G1WLRdV1p4tHvVFnpsIlnfdkZVSRkDqeele82sENrbRW1vGscMSCONFGAqgYAH4V5h4s0DWrr9pPwX4ht9Nnk0my0q8hubtQNkTsDtU98mgDkbXUpfjB8Z9AmXSbjwzH4Jla8ubfU9seozO4XYoiGcRZAy2eelaviPxvL4i+KOs+FV8eW3gzQ9ASNLi4jlgS6vblxuKq0uQqIODgEkmtX4v+HdctfiD4Q+InhXTZr+9sLg2GqW8GN89lLwSc9dhyfx9qytU8Par4H+K2v8AieDwW/izw94j8qaZLSKOS6srhF2sdjkb1brweP5gFr4Z+NLqD4r3Pw/m8XweMNPm0z+0bDUQYmmiKvteGVosK3UEHANY3gnWNb8darq8d/8AFG+8L+J7bUJoIdAihgVbeNHIjLRyoXm3ABiQwzntXovgTVJNU1C4kh+HN74ctkh+S6vYoYJJXz9wIhLAd8nivOPip/aXj3w3c6PcfBrWYfFjJ5dnqDGEQ2koPyyrdqwO0denPTFAHV/HnxB4r8O2/g2Pwxdw/wBoX2uRWcizjbDcBo24fAJC5wTt54xXP/E9fiL8NvDX/CwB49udeFjLG2q6XcWkUdtLE7qrCEKNyEEjGWPufWL482viHTvDHwvs4bi31DxBa63ZxiW4JWO4uFhIJYjkBmB57Zp/xOu/HXxO8ND4f23gDVNC+3zRrq+oX8kf2a3iR1ZvKdSTKSVGMAfT0AOl+KvjTWkvfCfhPwbNDa6z4pkLLeTRiQWdsiB5JQh4ZsEAZ4rnviPD48+Fnhr/AITez8ean4ltNPeL+1NO1SCErNCzhWaNo1UowLA9x69Odr4teENei1jwf4z8HWS6lqPhZnieweUI11augV1RjwHGOM9f54/xFvPGXxW8Nf8ACEaX4I1vw7aajJENV1LV9kQt4VdWZY1ViZGO3HYY69aANf42eKvE2nnwHJ4MuYY59Z1ZIPLueIZkeFiokIBO0EhvlwTjFYXxDuPH3wym0DxTcePLrxBa3mrQWGp6dc2kUcJExxuh2jKYwcAk9q6b4reG9SutZ+GyaPp81za6RrsUlyyYxBCsTLub26Uz9pbw/rXiLwXpFpoenTX9xB4gsrmSOLGViRjubk9BmgCP47eKNS0TWPC+lHXpPC+hapPKmo63HErNAVUGOMMwKx7zn5mHaut+HunXljZ3Ez+NrnxXp9wVezmuFhZowM7h5kQAcE47cYqt8QtcvtLlitJfAd/4n0W6hYXDWaxTMj5+40LkblI7gn6VyPwJ8Mappfi/xVr0OgXPhXwzqZh+waJOy7lkUHzJvLUkRbifuj/CgCH4fa9rHiP9nrxLqOuX0l7dgarD5rqoOxDIqjgAcAAVj/CHwr8Qde+Dvh66j8fTeHAmmxrplrp1tG8YQD5XnaQEuzd1XAA9a3Phb4b17TPgJr+iX+l3FvqVw+qGK2cDe4kaTZjn+LIx9azfh94i+Ingf4baV4b1P4Z6rqeo21hGlhLp8iGF8qMJPuIMLKTtbgg4yKANDwj4z1Lxt+zz4mvdcjiTV7C21DTr5ohhJJYkYF1HYEEfjmqUXjabwH+y54U1WyW3bUbqxs7GxFw2IhNIuAz9PlUBmP8Au1p+AvAet+GvgLr2jahGk/iDV4r68uYIG3KJ51bEanvjgfXNUdY+HeueIv2b/DPh6OGOz8RaPBZ3lvBdgbRcQjmN+wyCy9xzQBjeLdf1Dwp4SufFOm/HC217WrCL7RPps8lo1peYILxxxoA6ZGdpDE17r4b1SLW/Dum6zCjJFf2kVyit1UOgYA/nXmNp4pupLZYJfgVrS6tja8QtbUW28ek5bG33xXrNsNttEDCsJCD92uMJx0GPSgCSiiigAooqlr93c2Gh317Z2cl7cwW7yQ28Yy0rhSVQe5OBQB5THbW/xD+P2ri7iFxofhLTG03Ywykl5dL+9474i+X8al/ZmvJ9N0nXfhvqMpe98I6i9rEWPL2khLwt1zjBI+gFZ/wq+CXh248GW2pfEHw9He+J9SkkvtReaVwySSuW2HawHAIH1zT4fh/J8Pvjd4f1vwLoEqeHdWtZNP1qG3YssDA7o5m3EnGcDjpg0AaXwt/5Lv8AFL/rrYf+iDR+zT/yCvGX/Y23/wD6EK0fh5omrWHxh+IerXlhNBY6hJZGznYDbMEiIbb9DxR8BNE1bQ9O8Ux6tYTWb3XiW9uYBIB+8idhtcY7GgC58dfG8/gTwP8A2hYC2Op3t3FYWJuWxEkshPzvyPlUBmP0rzbxh4ivvCHhS48VaX8brfxDq9ggnuNMuJLRra8GRvjjSMB04ztwxIr0T49+C7/xt4Jit9HNv/a+mX0OpWK3H+rkliJ+RuwDAsMnjmsS08UXMtukDfAvWl1XG14ja2q24cdcTlsbffFADviL421zU7nwT4X8F3S6ZqHi2I3b30kSyPZWixh2YIeC53YGeMiuE+P3h7xd4f0rwtFqHjCfxHo0vijTyft8CLdQTAtja0YAZCN2QRkYGCea7z4weHfEUHizwf8AETwro39pXegmWC+02F1WSa1lXDCMnglT0HfNc38W38efEbT9DXTPAeo6Zpena7ZXk39oFVu5ir4JSJSQqKGYlmPPGB1oA7D4p+I9a0n4s/DPRtOv3t7DVry9S/hVVInVIlKgkjIwSTxij9ofxHrXhvRPC8+h372Ul54nsrO4ZFU74X37k5B4OB71F8eNA8QXF/4R8Z+GdK/te/8ADGoPcSWKyBZJ4JE2yKmeC3AxXK/FVvHfxFtfDraf4E1HStK03X7K8mF+VF3KVfDFY1JCxoGYlmOTxgUAdd8WPE3iJ/G3hz4c+Er6LTNR1mOa6u9RaIStZ2sY5KIeCzHIBPTH5bfhDwx4r0DW/Mu/HV74g0mSEiS31G2j85JeMMkkYX5euVIP1rnPi74f8RWXj7w38TPCulHWbnSIZrO/01JAstxbSc5jJ43KSTjvxW/4X8V+JvEuqPAvgnVPD+mLbvvvNVZElMvG1UiUkkdSWJA4oA5jxJpmswy3b638df7F1Mlnt7aBbS3t4FJygaOQF3HTJLDNQ+Cdc8RfFD9nZNUk12XRNXZZknvbOFG8zymZT8rAgBwOcdM8Vz3wy0rV/COk3Gi6z8J7zXvF7XMxfWpI4Ht73cxKyPcOdyLjGVwSMcDPFdj+zr4V1jw/8GB4a121eyvRcXsbK391pX2uPYg5HtQByv7InhzX1+HnhzxC3jXUX0hoJguhm2i8hCXdR8+N/B+br19q6j4aeNL/APsT4iaz4iv5Lq10HWr1YtwUeVbxIGCDAHv1qj+zu/ifwpoGnfDjW/Ber27adJcRtqwMZs3jDM6OG3ZJbIGAO/1qz8OfBeoXHh34k6Fr1lPZQa9rV95LP/y0glQKJFwenX8qAKXgfSfiH8QvCsHjHVPiDqfht9Vj8+w07TLaHyrWIkmPeXVmkYjBPIrZ+DnjLX9c0jxToviZoX17wxey2NxdQR7EuQFJSUL2JHXtxWJ8P/EXjnwH4RtfBuu/DrXdYvNKiFtaXuleXJbXca5CEsWBjOMA5Fbnwe8H6/ouj+KNc8TJFHr/AInvZb64tIZPMS2G0rHEG/iwO/TmgDlPhRb/ABO+I3w2sNa1H4gXGhgpIlo1hbRPLcMrsPNnZ1x1GAigDA65Ndp+zz4u1jxh8P2uvEDRS6pYX9xp9zPEm1Z2ibG/b2yMcVJ+zto+qaB8H9E0rWbGWxvoRL5sEoG5MyuRnHsRWf8As1+H9a8OeD9Zs9c06axnm8QXtxGkuMvE7gq4wehFAEfx48UaloeqeGNL/t6TwxoWqXEseo62kSs1uVUGOMMwKx7zkbmHat3w7oOrSeGNUt7P4lahq0F/GP7O1Ix28k1o3O5ldFCSc4wCOMH1qx8QtcvtLkhtZPAl/wCJ9GuomFy1mI5mjfPCtC5G5SO4P4Vx/wAC/DGqaZ4z8Va/b+H7nwp4Y1MQix0Wdl3eaufMn8tSRFnptHX8qAOL/Zh8K+JZrjXNRi8f6pBZ2Hiq7ju7BbWEpfsjDe7sRlS/cL07V6B4s0vVf7VvZNc+NTeHTI7tY2dqtrbpDESdm7zQzSHGMnIGc9KyPhVF4n8AeKvEXhe78G6vf2ereIpL+01a18s26wzsCzSEsCuzB4wSayfBGk6r4R1bXofE3wx1DxZ4iu9UnuLXW44YJY7iJz+7BlkbMAA4xjA9KAOw+A3jHVfGXw01K41q6gvb3Tr2709ryFAq3Sx/dlwOBkEdOO9ea/B/xpq8vwv8O/DrwF5L+KbqKea5uphmHS7YzuDMw/ifkbVGeeteg/s8+Gdf8N+CvE2n69pgsby51u8uI4kOY2VwpBQ91zkA4HTpXJeGPhd4jT4P+HNW0u3bQviD4fM8loZQAZozK7G2lxwUcHjPQn60Add8VfFWreA/DvhbwraeI4m1zWrkWh1vVRGBCiDdNcMvyrkAgAdORXK+K/GEnw+g0/xBpfxbHjCD7bBb6jpd3LaytLFI21nh8pVZGXOccjHWt34gaL4m8ceHfBvjqz8Lm28RaBdG5m0LUSqmZGAWaIMcrztBUntjoa09K8SNqF1aW9t8Fdatbh5EEz3lpbQQwAkbm37ju28nAGTigDC+L0fiGf8AaF8DQeF7iztdQl0m+T7TdIXWCMld7hB95gOgPGevFTXV74y+HnxX8IaTf+MbzxPo3iiWa1kivoI1kt5UTcHRkUfLyBtrovE+iatcftBeD9dgsJpNMs9Kvobi5AGyN327VPuarfF/w/rWrfE34Y6npunTXNnpeqXEt9KmMQI0YAZvYkGgCLx34g8TeIPinb/DPwlq39hpDp/9o6xqiQrLNGhbbHFGG4DN13EHj9czxDfeMPhZ4t8NTXniy+8UeGtc1JNMuotRhj8+0lcfJIjxquVyDkEfqeLvjjRfE3hf4vxfEvw3oc3iCyvNNGnavYW0ircgK2UljDEBsdCvHT34p+ILXxR8VvFfhqGXwrqfhvwxompJqd1NqhVJ7uWMHZEkSsfl5OWJ+nSgC/4k/wCTqPCX/YuXv/oxarz6l4s+IfxS8Q+HdE8T3Phrw/4ZMUFxPYxRvcXly6liu5wQir06df02de0TVp/2ifDWvw2Ez6XbaFdwTXQA2JIzqVU+5Fc9Ha+Jvhr8WfFGsWfhTUvEPhrxO0V3nSwjzWt0qkOGRiCQ3XOfT3oAx/Ctl4k079rK1sfE2rQavPD4Sdbe9SERPND9oODIo+UODuB28EAHvWlq/jaTxT8Stf8AD5+INv4L0Lw+6WzPFNAl1fXJGXw0oIVE6cDk1L4X0zxxqn7Q9r4417w0dI02Xw9LaQxiUStABMGVZmHHmNuY4XIAAGc1HP4f1XwD8TPEmtL4Ik8W+HPEk6XhNlDHLc2NwFIcFHI3Kx5yDxQBf+FPjS8PxP1T4f3Hiu38XWcempqWn6onlmVV37HhlaP5WYEgg4BweawfA3/CzviJ/wAJDEvjqbw9p2l67d20FzbW0ctzcFX4Q7htWNFwB3JJyeK9L8AalJqd9cyp8PrzwzapGPLuLyOGKWZieV8tCWAGAcnrWT8A9E1bQ9L8TxavYTWb3PiS9uYBIB+8idhtcY7GgDmNa8Qahqvxd1jwlrnxBvPBUFlFB/ZEUAhhbUQyZeXzJUYNhuNq4xXr/hy01Cx0S1tNU1VtWu4lKyXjQrEZuTglV4BxgcdcZrzr4ias2pPqPh/xN8HdX8Q2ysy2U1tFDcQzIRw28sGhb17j1ra+Avh/xB4X+F+maP4mmZ7+IyN5TS+abeNnJSHf/FtUgZoAqeHNe1i5/aB8V+Hp76R9Ks9Isp7e2KrtjkctuYHGecDqa5bwtcfEPxt4z8c6LH4ufRtE0nW5IY7i3hR7zGxdsKFl2pGvLFiCxLY4FdP4b0TVrf8AaF8Wa9NYTR6Xd6PZQ29yQNkjoW3KPcUfB3RNW0nxT8Q7nUrCa1h1HxC1xZu4GJovLUb19sg0AUvgv4g8Sjxt4y+H/ibVv7bm8PS272uotEscksMybwsgXgsOOR6mvRfEv/Iuan/16S/+gGvP/AWgazYfH34i65eafNDpupQ6eLO5bGyYpDtcD6Hg16Hr0Uk+h38EKF5JLaRUUdSSpAFAHiXwV8UR+C/2PLLxRJEJv7Ps7mRIycB3+0SBFz7sQK07Dw58U5/BY8U3PxCkk1m5szdS6RNZRjTwjx58j5RvUgHG8Meexqr4E+Her6p+yVH8P9YtH0zVZ7OdBFcjmKXz2kjLY9wpq9oXir4kXHg228Jv8ONRg8Rx2gs5768ljXTl2ptM3mKSXB67FGSTj3oAb+zHFqU/7MuiQ6NeQ2d+8FwtvcTReakTmZ8MUyN2PTNc98TtX1jwN4Wu/E2m/GttZ1nTnWSbS7g2hhuhvCtGsSAOhwexJGDV/wAM+B/Gkf7JLeC7FZtL8SfZ5o0R3EbEfaCxXdn5d6ZAPbdWH4y0a+1z4Oaj4Q8J/Bm80XUWslW5mubeCEBo8MRG6ktM7FcDp97JIoA6v9py9nvvgjpuo2sKfaLjUtNniidsLvaRWVSfTJAzVL4qJ8TfA3gq4+Iknj9ru909opr3SFs4xYPGzqrRR8bxjdwxbJxnitv4xeHdc1b4N6DpOm6ZPdX8F3pjywIBuRY3QuTz2wc1sftH6LqviH4KeJNH0SxlvtQuYYxDbxY3ORMjEDPsDQBX+LnjvVNG8MeHoPDMUH9v+KLuGz07zxuSDzF3NKw/i2L2+n0rA8daH8RvA/g+78YaX8SdT1u90qFrq6sdQtIfs11GvLqqooZOM4wT/WtL4qeC/EGseEPCGq+HYYm8R+F7i3vre1nfYs21AskWegJHQn096zvG/iTx1478H3fhHQ/hzrujX+qwm1u7zVWjitrONuJGV1YmQ4JwAB60Aep+D9ah8R+FdK1+3jMceoWkVyqE5Kb1B2/hnFatZfhDRYfDnhXStAt5DJFp9pFbK5GC+xQu4j3xmtSgAooooAKKKKACiiigAooooAKKKKACiiigAooooAKKKKACiiigAooooAK5aHwTp6/Eyfx9PdXVxqDaeun28LkeVbRbtzbABnLHqSa6migAooooAKKKKACiiigDm/G3g+x8VXOhT3lzcQNo2pJqMIixh3QEBWyOnPaukoooAKKKKACiiigAooooAKKKKACiiigAooooAKKKKACiiigAorzS/wDGvxJ+z3Opad8K2bT4NzBLzWY4buZF6ssQVgMjoGYGtnRfiBp2ufCdviDpVtJLa/YJbtbeRgr7ow26MkZwdykZ59aAOyory7wJ8TfEnjWfRr7Q/ANw3hy8RBd6rPfJEIZCmXEcbDdKit8u4AAkHHSpIPiN4j8RX+or8P8AwbDrWmadcPay6heamLSOeZPvLCNjlgDxuOBQB6bRXLfDbxpa+NNLu5ksbjTdQ0+7ey1GwuCDJbTL1UkcMCCCGHBFSfFDxV/whPgLVvFP2L7d/Z8Qk8jzfL35YLjdg46+hoA6WivIdc+L2v2GhL4wh+Hd/L4NUq0t/LdrFdeSTjzltiu7Zzxkgkc4AqTWfi1ry6BN4u8O/D+81XwnboZXvpbxbaeaIfeligZSzIBk5JXOMgY5oA9aorz7x38T7Dw/8NtL8cadYtqtnqc9pHbp5vlHbOQAxOD0z09a3viZ4oHgvwBrHio2Rvf7NtjP9nEmzzOQMbsHHXrg0AdHRXh37SvizxQnwIGr+H9Lmt7bUbKCe81CDUfJl07c8JUKAA0m7cUJUjHWuq8MeMfGFv4E1fXPFnggaRFpOlG7tyurx3LXoSJnbO1fk+6OTn73tQB6PRWD8PvEP/CWeB9H8TfZPsf9pWiXPkeZv8vcM7d2Bn64FYfwz+ITeNPhk/jSLQrmJgbgLYQSCaWQxMyhVJCgs23gccnrQB3VZnijxBo/hjR5NY129WzsY3RHlZWYAswVRhQTySBXnXiP4k+PfDeiS+Jtd+GK22hW4El0Y9ajku4Iu7tGE2nHcBzUX7TN7b6l8BLjUbOTzLa6lsZonx95GmjIP5GgD0jXPEWi6JLpseqXy2z6ndLaWYKsfNlYEhRgHHAPXArVryL48/8AIS+GH/Y023/otq6mx8dF/i5qHw/1DS/sckdgl/p935+4XkZOHG3aNpVuMZOQM8UAdpRXH6j428n4saX4Bs9N+1zXGny6he3PnbRZxKdqZXB3Fm46jFXfib4n/wCEM8B6v4o+xfbf7Og877P5vl+ZyBjdg46+hoA6OivPPB3j7xB4l1eG8t/BU9p4OmheSPW7q9SNmCrkN5BG/YSOGOMjmqGl/Ejxd4mtJta8E+AU1TQEkdILu71VbWS9CEhmhj2N8uQQCxXNAHqVFefJ8WPD7fCmf4gi2vRbwMYZbIoBcJch/LMJHQNvIGc4xzV3wr4g8fXmrWsPiHwJbaZYXKM32m21hbhrchSQJEKKeeBlS3J9OaAO0orzPXvildWfxH1PwFpXhO81fV7e2gntBDMFjlEgJdpXI2womF5JJYtgCp/B3xG1C88dP4G8YeGW8Oa89sbuzCXYube8iB+YpIAvzDnKkdjQB6LRXnniX4i6gPGk/gzwV4ZbxHq9lEk2ovJdrbW1kr8qHkIYlyOdoBpfBvxGvL7xpJ4I8XeG5PDniA25urWMXK3FveQg4LRyADJHdSAetAHoVFeZax8U7yH4iax4D0fwld6vrFnFBLbCKcJFIsilneV2XbEq/KOrFi3Aq58PviJe634w1LwX4m8Nv4e8RWNut2IRdC4huIGOPMjkAGcEgEEfyNAHoNVdV1LTtJtDeapfWtjbBgpluJVjQE9BknFcFd+P/Emp+KNZ0XwR4Pg1iPRJhb39zeamLRTOVDeXGNjlsAjJOBTPjFrOnxfBxta8X+Cor+PfbtPo15MpEcjSKoBdQykqTnI60AdrrniPRdEfTU1S/S3Op3S2ll8rMJpWBKqCAcZAPJ4rVrxb9pfUbXR7X4fapNDN9mtfElvKYreIu5URthUUck9gBWhrnxW8SeGDaat4w+Hs+keGbqdITfLqCTTWm8gI08Sj5R64Y4+tAHouu+IdH0O40231W9W2l1O6FpZqVY+bMQSFGAccA9cCtSvJfj4yv4g+GLowZW8VQEEdCPLeul8feO20DW9N8M6Lo0uveJNTR5beySYQpHEn3pZZCDsTPHQknoKAO1orz7Q/H+rw+M7Lwl428MLoN/qUckmmz296Lq2uSgy6btqlXA5wRyO9dZ4tvda0/QLm88P6Kmt6lHt8mya6W3EuWAP7xgQMDJ564xQBjQ/ErwRN4s/4RW312KfVvO+zmKGGR0WXGdhkClA3B4Jrrq+d/wBkfXPEx8HJ9q8I28eg3F5e3l3rx1GMEy72JzDjdwRtznoM12Ol/Ezxh4qtp9W8B/D1dV0FHdLe9vtVW0a9KkgmJNjHbkcFiM0Aer0VyHw48faf428O3mo2tnc2F7p80ltqGn3OBLbTJ1RscEeh71x3gv4u+JPG1rp154V+Hdxe2ZmEOq3MuoJDFaNvwRGWUGYqvzHaBjIHWgD2CiiigAooooAKKKKACiiigAooooAKKKKACiiigAooooAKKKKACiiigAooooAKKKKACiiigAooooAKKKKACiiigAooooAKKKKACiiigAooooAKKKKACiiigAooooAKKKKACiiigAooooAKKKKACiiigAqG+lkgsp54YWnkjjZkiU4LkDIUfXpU1FAHzv4L8Ux+KfA1x4w8Z/Fa90i7kMyS6JYTw24tGDFViCbGld+B3ySelWPgorR/scXSOpR107UlZSMEENLkGvaf+EX8Nf21/bf/AAj+k/2pnP2z7HH52fXfjOffNXINM02DT30+DT7SKzffvt0hVY23ElsqBg5JOfXJoA5H4JRmX4IeFYo22F9FhUMOxMY5ryD4C2mj2Phm48KeIviBrvhrX9HvJ4rvT21SO2BBclZUV15VgQcgnmvpO0treztYrW0t4re3iUJHFEgVEUdAAOAPas3XPC/hrXZUm1vw/pWpSIMI93Zxyso9AWBoA5r4Q6J4N006/qPhLX5ddk1C+DaldyXi3BadVHG5QBnBGfrVH9qH/kgviv8A69F/9GJXoWn2Nlp1qlpp9nb2lun3YoIgiL9AOBS6hZ2eoWclnf2kF3bSjEkM8YdHHoVPBoA4D4t/8m6a+f8AqXX/APRVVdP/AOTVYP8AsSl/9Iq9JubO0urF7G5tYJ7SRPLeCSMNGyYxtKngjHaj7HZ/YP7P+ywfY/K8n7P5Y8vy8Y2bem3HGOmKAPm3xPY3F3+xT4Vu7eN5V02HT7+VY13MY45AWwB6A5/Cun/aD+Ing/WfgZrNlouuWuqXmraazW1vZP50m0YLO6ryiqAdxbGPrXtdpZWdpYx2FpaQW9pGnlpBFGFjVf7oUcAe1Zth4T8LafFdRWPhvR7WO8UpcpDZRoJlPVXAHzD2NAHlnxmtbi8/ZAuYbWNpXGiWMpVeTtRoXY/gqk/hXVvq2ieNfhLqej+HNasdQurrw66CO3mWR08yBkXcoORzkYOOQa71LeCO2W1SGNYFTyxEFAQLjG3HTGOMVR0TQNC0Pzv7F0XTdM84gy/ZLVId5HTdtAz170AeT/BP4leDNL+BugR6hrdtDfadapY3Gn7s3f2hMr5Sw/fZiRwAOc1g/BLW9W8Kfskahrmlac11qenNfyR2zqeHEzA7h1+Xkkf7JFe5xeGvDkWtNrcegaWmqMcteLaIJifXfjd+tXbGwsbC2NrY2VtawFmcxQxKilmOWOAMZJJJ9aAPmj4jXun33wG1LVNQ+LWoa7quq6Zvi063uIFieVl3NGII037BznceAuSRXTfFsj/hkvSjkY+x6V/6HFXr9n4S8K2c9zPaeGtGt5bpGS4eOxjVpVb7wYgcg9wetXrnS9MudNXTLjTbOaxUKq20kCtEAuNoCkY4wMccYoA8u+PX/IS+GH/Y023/AKLak/aLt5dBm8M/FGxjJm8M36rfbesljOQkoPrjII9Oa9VvNPsbxrdryytrg20glgMsSv5Tjoy5Hyn3HNcp8bdH8ReIfhvqfh/wvHbG+1NVtXkuHCpFC5xI/PU7cgD3oA5j9n+P/hItU8VfFCZWP/CQX5g00upBFhB8kZGRxuIZvyrV/aa/5IL4v/68D/6Gtdp4W0a08O+G9O0KxULbWFslvGPUKoGfqev41bv7O01Czls7+1gu7aVdskM0YdHHoVPBFAHN3mn3Oq/CGbSrGQxXN5oJt4HU4Ku9vtUj8SK8e+Bx8Nz/AA707TtS+JGu+HtW0uP7LqGlSatHbG0kQkEBHXIU4yOtfRUaJHGscaqiKAqqowAB0AFY+seEfCus3gvNX8NaNqFyBjzrmxjkfHplgTQB5/pOjfCPSPhTqVjNrcGoeFNZ1KQ3V7d3nmJJcyMAx80ABTvQc8AEdawNE1a98G/FHwv4T8LeOZfGeh6uZY59PubhLqfTYkUkSrMvOwcDD56cV7e+m6c+nHTW0+0ayK7TbGFTEV9NuMYqpoXhvw7oLSNoeg6Zphl/1htLRIi/12gZoA8gi8WaH4Y/ao8UJr14LCG/0iwhiuZRiFZBkhXfohOTjOAcEZzin3+qaf40/aj8LyeGbqLUrbw1pl2+p3Vu2+KNpgFSPeOC3fGe59DXW2Hgm7k+MfizX9WsbK60LV9LtLSOOXbJ5jR53BkIxjkda7bRNG0jQ7U2mjaXZabbk7jFawLEpPrhQOaAPGvhzrGm+CfjX8Q9E8WX0Gm3Ot6hHqWmXN24jjuoChGxXY4JTpjPrUl9qVj44/aZ8Mz+F5odRs/DNhdNql/bndFG8o2pCHB2se5A6fnXr+uaHouu262+taRYalEpyqXdukoU+oDA4qXSdL03SLNbPSdPtLC2U5ENtCsaA/7qgCgDzHwIf+MlPiIP+ofpv/oDVUB/4zIYd/8AhC1/9Kmr1yGwsYb6e/hs7aO7uFVZp1iUSSBfuhmxkgds9KT+z7D+0v7T+w2327yvJ+0+Uvm+XnOzfjO3POM4oA8a8aWfgWTVte8WeFPiZH4Q8RQM8epeTeJ5U00QIxcW0n3jxjIAJHTNZHxE8Sav4s/ZFt/EWvWa2eoXjWryoqlVYC6UK4B6BgAwH+1XtepeEvCupaiNR1Hw1o95eqQRcT2UbyZHT5iM1o3+n2OoWZsr+ytru1OMwzRK6HByPlIxwQKAPH/2k9Qi0q1+HmpzxTyxWviS3mkSCMu5VY3LEKOTgZOB6VR/aP8AG/hXxR8H5fDvhrWrLWtU8SyQW+mW1nIJZHbzUYsVHKgBTnIGK9vurGyunt3urO3na2kEsBkiDGJwMBlz904J5FUbDwz4b0/VJNUsPD+lWt/Lnfcw2kaStnrlgM80AeZfGe3ezvPhNaSsDJD4ktY2IPBKxMD/ACrC+J1rBo/7R1jrXiLxBqmgaJq+iiyttStrgQRxXCSFvKdyCF3A55xk4r3i8sLG9e3kvLK2uXtpBLA0sSuYnHRlyPlPuOaTUrCx1Ozez1Kytr22k+/DcRLIjfVWBBoA8vs/D3w+vvHXh64n+IV/r+tWEslxpdrNrEc+G2EOQiDONvX6V6yehrJ0Pwx4b0J2fRfD+laa7fea0tI4ifqVArWoA8B/Z40+71j9lC/0rT5Cl3eRanbwMD0d2kVf1Irb+APj7wfZ/CPStL1PWdO0XUNDtRaalZXk6QSwSR5DEqxB5xnPfNetabp9jptt9l06ytrODcW8q3iWNNxOScKAMk8ms7VPCXhXVb8X+qeGtHvrsYxPcWUcknHT5iM0AeX/ALP6yanc/Ebxrb27w6P4g1V5dNZ0KefFGhUy7Tzhj/Ktj9lPH/CjdExj79x0/wCu716gscaxCJUURgbQoHAHpiodOsbLTrRLPT7O3s7ZM7IYIxGi5OThRwOaALFFFFABRRRQAUUUUAFFFFABRRRQAUUUUAFFFFABRRRQAUUUUAFFFFABRRRQAUUUUAFFFFABRRRQAUUUUAFFFFABRRRQAUUUUAFFFFABRRRQAUUUUAFFFFABRRRQAUUUUAFFFFABRRRQAUUUUAFFFFABRRUdzNFbW0txO4jiiQu7HoqgZJ/KgDh9T+MXwz068mtbnxdZb4H8uZ4kkljibOCGkRSqkHrk8V2the2d/YQ39ldQ3NpPGJIponDI6EZDAjgivJ/DPijXPF3hOe58F/D/AES28J3Ecq2st/eiH7SgypbyI42AUnOMnnFefeGNR1Oz/YKu7rT5JvtCWc8SsrHckTXRV8EdMIzfSgD2U/GD4ZjVjpn/AAmGnees3kFwW8kSf3TLjy8/8CrofF3izw34R0xdS8Saxa6bau2yN5W5kb0VRksfYA1n+BtA8Ox/DTR9HtdPsp9IbTocRNErRyqUB3EYwSepPvXASQwal+1vHa6tEjQ6V4ZWXR4pB8m9pMSOoPG4DjIoA9H8HeN/CnjD7QPDmtW99JbEefEAySxZ6FkcBgD2OMGsnxB8Wvh1oOqXGmal4otUu7X/AI+I4o5JvJPo5jUhT7Eg1p+PoxpvhXxF4g0mxh/tuLSLjyZkjHmuVjZkXI5I3AcVy/7Mum6Tb/BDw9NYxxTNf2v2i8mIDNPM5JkLn+I7sjn0oA73S9a0jVNFTWtN1K1vNNeMyLcwyB4yo6nI9MGm+Gde0nxNodtrehX0d9p1yC0M6AhXAJBxkA9Qa8a+CsCW2pfGLQ9IBOk22rSizhQYSOR4SZEQZ6ZxXR/smkf8KA8Mpkbo4pUcf3WEr5BoA73w94m0LxBZ3l5o2pRXlvZXMlrcOgIEcsf31OR29q53Ufi78N9P06z1C68V2aW97GZYCqu7NGCQXKqpZVyCMkAcVxX7L7K/gDxmysGVvEupkEHIIyKufsm6Do9v8F7G8i023+0ak0zXsrIGafEjqAxPUADAHTr60AeiX/jLwvY+Dj4wuNatf7A2LJ9ujJkj2swUH5QT94ge1edfA7456D44srTT9a1PTbTxRd3MyRadbxyjciklDlsjJQZ6/l0qP9kmNP8AhXWt2WxTbW/iS/iiiIyqIJBhQOw9qb+x+ltF8FYbqSONTHqF6TIVGQBK3f6UAddq3xg+Gul309neeLLPzbZyk5hSSZIWBwQ7opVSO4J4rZ8Uaja6h8N9X1TS72O4tptKnlguIJMqw8piGVhXDeD/ABXrPi7Q5rjwL4B0SLwrM0scFxf3ogF1hiGYQRxthSc8k5Nc9+zy8j/snXiuxOy31NVBOdoDScD2oA1PhZ8UPBfhr4R+EbbxP4pggv20mGSVZC80igjAaQqCVz6tivTNbvbPVPA99f6d4gFlaT2EkkWq2pEnkrsJ85eobb1/CuI/Zn0HQLf4FaB9k06zK6jYiW+O0N58jcPvJ69MYPTGK474G7o/2ffHtnCzHT7S+1eGwGcqsIU4Cn+7kn8zQBt/Fa6kj/ZTvLuz8UXeuMbCF49XI8qW5DSod+BjbkH8q6rx84Gg+Fnl8cXnhXff2qb4IhIb5mXi3bIOA3rXm/iX/kxu1/7Alp/6GldH8e/+RW+H3/Yy6b/WgCb4u/GzR/A/jvQPDf2/TwJboDXDPHIXs7coGR128ZJP+19K7DSPiX4F1ZdHbT/EVtOutTSwacwRwLiSPG9ASowRkcHGe2a4b4+wxN8UvhGWiRt+vShsqDkeWODWz+0b4bn1P4ayanokSprHh24TV9P8sYO+I7nUY9U3fjigDuvFPiLRfC+kPq+v6hFYWKOkZlkBI3MdqgAAkkk1oySxxwNPJIscSqXZ3O0KoGSTnpXh2t63a/Frxz8O9H09vN0eK1TxRqag5Hy/LBE3/bTdkd8V7B4v1TStF8Lapq2ubTplrayS3YZNwaMKdwweuRxjvmgDlG+NHwvFysH/AAmNiQ0gjE4WQwFvTztvl/8Aj1dbr+u6RoOhT67q19HbabAgeS4OWUKSAD8uSckjp6141411vxX4k+B2v3dt4C0XSfDU+izT2wub/M4g8pmVxCke1WxhgN3pzUHjKSSb9iKF5XZ3Ph+zyzHJPMfegD0nVviv8OtK1v8AsbUPFmnwXnmCNlJYojnorSAbFPsSDXYXN1bW1nJeXFxFDbRoZHldwEVQMliTwBjvXl/xD8N6Dpv7M+u6XZaVaw2cHh+WaOMRggSCIuHyeS27ncec1w/xQvLlv2T/AAXFcXEotL86Ta6nPvwVtmC7iT3yVUfjQB1HxN+K3gXxB8MPF+n+HPFltNqP9jXbQCNnjaQrG2TExADkf7JNd38H5JJvhV4VlmkeWR9ItmZ3YszHy15JPU1zv7QWg6A3wH8R28mmWQt9P0qWSyXywBA6p8hT0OcdOvTvW/8ABn/kkvhL/sD2v/opaAOP+IniDxFq3xl0r4aaP4j/AOEYtZtMbUZ72KJHubgh9oii3gqvAJJwT19K6zwfoPiTwzdX8uteOLvxBpBhDxLfWsaz27jljvjADLjttyKd8Sfh14Z8fW1uutQTR3lmS1nf2kphubZj3Rx/I5FcN4D1fxh4N+L8Hwv8R64/inTr/TnvtO1CZAtzAqEgpNj7w44Y98fSgCr4W/aM8HX3jbxDp+ra9pdposEkCaLdLFNvu9y/vC3B6Nx0X8a9dXxFojeKj4WXUIjrItBem0wdwhLbd/TGM8dc15X8Ira3b4//ABaVreIhLjT9oKDj9x2qeJWi/bDmeQbVm8HqIif4ytwc4+lAHpuo+ItF0/xBpugXmoRQ6nqgkaytyDumEYy5GBjgHvVTxn408LeDbeCfxNrVtpy3D7IFfLSSt6Kigs34CvOviayn9pv4WpuG4W2pEjPIBjXH8j+VJ4ejh1T9rPxS2rRrJPpWh2i6SkmGCxvgySKOx3HbQBQ1jxdpfib9oP4a3fhrXVvtNltNSWVYJWC71RflkTjDD0YZFeseL/GHhnwjbwzeItYt7ATtsgRstJKe4RFBZsd8A4ryrxxpml2X7WXw/vLKzt4Lu8sL5rt41CtLtjwjNjqeWGf8KqxTeJbz9qTxZJp+maRfXml6XaRaeuo3Tx+VbuoZ3jCo3JckE8dvWgD13wf408L+Lknbw7rFvfNbkCeIBkliJ6bkYBlz2yOap6v8R/A+kx3zaj4itLc2F39juEYMXE+0NsVQMudrA/KD1rltL8JeNrr4z6Z461S30DTIINNmsb2OxuJJZLtWO5NxZF+6wFZfwW0XS5/jH8UdbmsYZdRg1lLeGd1y0cZiUkLnpk9SOTgUAeleFvGXhjxRos2s6BrNtqFjAWE0kROYioyQykblOOxFeV+Ff2jPB1/418Q6fq2vaVaaNBLAmi3KRTb7sMv7wtwejcdF/Grfw0his/2nfidZ2kawWz2enTtEgwpkaPLNj1JJyfem/CC2t2+PnxbVreIhLqw2goPl/cdqAPaa4zUfip8P9PsFvbvxPaJE08tuoCu0jSRMVkAQKWIUggnGPeuzrxX9ljSdHXTfFesR2lu2qTeJL6CefhpAiyZVP9kck44znNAHq3hbxFofijR4tY8PapbalYykhZoHyMjqD3B9jzXN6r8XPhxpdpb3V/4ssYI7m4ltochyzSRuUcbQucBgRnGM96474LQw2Hx4+K+m6Wgi0pbiymEUYxGk7xEyYHQEnOR7Cm/staBo/wDwjniPWH0+CW/uvEF9DLNIu9vLSU7UGei5JOB3JNAHo/jHx34R8Hvbx+ItdtrGa5/1EB3PLIPVY0BYj3xipPBnjXwr4xhnk8Na3a6j9nbbOiErJEf9pGAZfxFeb/BaOHVPjR8UdY1aNZNZs9TisbfzRloLRUPl7M8qG6nHWk8VwW+n/tYeDZ9KVYbvUdHvE1JIlx5sScoz464bpkdvagD0DxZ8RPBnhXUF0/XNdhtr1o/M+zpG80ip/eZY1YqPc4FM8GfEfwV4ynng8M69FqLwRGaQJFIoCA4JyygHk9q8v8F+JJNB+KPxKv7HwrrHie1udYSE3+lwpLJFLHCoa2ZWYNtU9GHy8muv+CfhzWtD8N+I77W7FdKk1rU7jUINLWRXFlG4GEJXjccEkDjn60Aa0/xa+HMLaSsniuxD6w22wQBy0x3+WOAMqNwIy2BWh4t+IHg7wpexWOva5BbXkqb1tkR5Zdv94pGGYL7kYrgP2S9A0e3+ElrqaafA17fXU73E7qGdykzKoyegAHAHA5Peuf8AgrceM7rxP8QNZ07R9Au9Uk8QzW93Lf3skc8aR8RRgKjYQL05/CgD3Hwv4k0LxRpQ1Tw/qltqNmWKmSFs7WHVWHVWHcEAiud/4W18Ov7X/sseKbQ3Hni33BHMPm5xs83b5ec8fe68daw/AfgfxPZ+N/GWua3/AGVp1j4jtYozZ6ZM77JlUq0pLIvzEH865vTdS8S/BPwlZ6L4v0HT9Z8FWEi26azYMFlgRn+R54GHPJGWU9fWgD1nxh4x8M+EYIJvEWrQ2IuH2QIQzySnvtRQWbHfA4qXwj4q8P8AizT5L7w9qcV/BFIYpSoZWjcAHaysAynBBwQOCDXHfEXwr4nn8baN8QvBb6Xeahp9lJZvp+olkjnhkYMWSQZKPx1xgj9dP4WeN7fxdJrVlcaHNoWv6RcJDq1jIyuUdlyjB14dSBw3HSgDt6KKKACiiigAooooAKKKKACiiigAooooAKKKKACiiigAooooAKKKKACiiigAooooAKKKKACiiigAooooAKKKKACiiigAooooAKKKKACiiigAooooAKKKKACmyxpLE0Uiq6OCrKwyCD1Bp1FAHmWnfBzTtOgk0mw8WeKLbw1I7MdEiu1WABjlow+zzQhyflDjrXSeDvAmg+GfAv8AwhdvG95pB85WiutrbkldmZDgAY+Yge2K6migDyuw+C1jZW39kweN/GKeHQ2V0ddQAhVP+eYcL5gj/wBndXQ+P/hzo3i2bTr/AO2ajo2r6YCtjqemzeVcQoeqZIIZT6EGuzooA5LwZ4Hh8P3t3qV7r+t+IdRuohBJcancBwsYOdiRqFRRnrgc1zsfwcs9NluovC3jPxV4a0y6kaSXTdPuk8hWb7xj3oxjz/skV6fRQBheBvCWheC/D8eh6BaGC1V2kcu5eSWRuWd2PLMfU1xdt8FdHsru9i0vxN4n03Qb+dp7nRLW9CWrMxywB271Vu4VhkcdK9RooA5XwD4D0TwTouo6PonnR2V9dy3RibbiEyAAomAMKABjOT71b+H3hWw8E+ErPw1pk9zPa2m/Y9wwLncxY5KgDqfSt+igDmfh14L0zwPpd7p2lT3c0N5qE1+5uGVirynLAYA+Udu/vWH4a+Fen+HPEc+o6N4j8QWmmT3kl7Loi3CfY2lcYbI27tpJzt3YyBXoVFAHmVh8HdP01Z9O0vxZ4n0/w7PK8kmi292iwfOcsivs8xEJJ4VhXQeE/AGjeGfAd14M02W6Gm3H2nl2UvGJyxYKcYwN2BkHoM5rraKAPJ7X4G6Vpujro3h7xf4r0LTpIFhvLazvECXRChWcgodjsB8xTbnJ4rtdJ8F6DpHgJvBOk27WWkm0ktQsbZcBwQzZOcsSxOT3ro6KAOLvvhxo158J4/hvJeX66WlpHaidXTz9qEEHO3bn5R2q94w8F6Z4n0/RrK+uLuKPSL6C+gMLKCzxfdDZB4PfGD7101FAHLfEnwNpfjrS7S01C5vbG4sbpLyyvbKQJNbTL0ZSQR+BBq3oGljwx4anh1PXdS1lY/MnuLvUnWSQrjJGFUAKAOABW9RQB4f+yL4TttL8Lat4rSxntP7dvpGsYZ8mSGyR2EKc892P4ivZdZ02x1jSbvStSt0uLK7haGeJujowwR+VWxwMCigDy+3+DOn/ANjnw9feMPFWoeHVjMUOlT3aCJFx8qllQO6r2VmI4GQa3tQ+Hej33woT4cS3d8NLSyisxOrL5+yPbg527c/KM8V2VFAGR4g8PWeteDr3wvdSTrZ3li9lI8bASBGTYSCRjOD6Vmy+A/D918NofAGoQy32jx2Udn+9bEhVAArblAwwIByAOa6migDyw/BTS7zSjpHiHxb4p8QaZHCYrWzvrtTFb8YV8Kg8xl/hL7sY6V6F4X0e38P+G9N0K0kllt9PtY7aJ5SC7KihQWwAM8elaNFAHDeLvhxDrXiCTxBpvirxJ4c1OWNI5n028AjmVQQu6JwykgHripvAXw50bwnql3rf23U9a129jEdxqmp3HnTsgOQg4CqvsAK7OigDz/xJ8LbHVPGVx4r0zxJ4g8O6hewJBfnTLhEW6RPu7tytggcZXBq38Qvhzpni7U9M1pdT1TRNc0wMtrqWnShJlRvvI24EMp9CPX1rtaKAPO9H+Eegaf4r0rxZLqWsajrtg8rvfXlwJJLrehTa/wAvCKCdqptAz0q746+G2m+JvENn4mtdW1XQNfs4jBHqOmSqjvETnY6spV169RXb0UAed6J8I/D+meLdL8WPqOsX+u2JlMl9eXAkkuvMTZiQleFUZ2qm0DPStHxx8OtK8Ta1a+IIdQ1PQtetIzFFqelzCOYx5z5bggq6+zA9a7OigDkvCHgy40PUzqeoeMfEmv3PlGJVv7hBCgJByI41Vd3HU5PJq34U8Iaf4c1vxFq1ncXUk2vXi3lysrKVRwgXCYAIGB3zXRUUAczpHgvTNM+IOueNYLi7a/1qCCC4idlMSiFdqlRjIJHXJNYviP4W2Op+M7jxXpniTxB4d1C9hSC//sy4RFulT7u7crYIHGVwa9AooAK+d/gp8PF1jR/EGtWWu6/4Y1Z/EOoQy3OnzBPtEQl+UOkispxk4YAEetfRFAAHQAUAcx8OPA2h+A9Hm0/RxcSyXMxuLy7upfMnupT1eRu5/Spfh/4Q0/wXpF1pmm3F1PFc30987XDKWDytuYDAHAPSuiooA4PxZ8MdN1jxOfFWla1rHhrXXjEU95pcyp9pQdBKjqyvjsSM8CrXgb4d6R4X1e815r3Uta169QRXGqalMJJmjHRFwAqL7KBXZUUAfMVnb+AV8a+L774pf2toGtXOrSeTb2wura3kt14jlRoBiRnHLMTkmu5+BI1GfxL4nj0u81+68BmKFNJl1cuXabB83yTIN5i6Yz36V7Gyq33lB+opaAOf+HvhOw8E+FLbw5pk9zPa27SMr3DKXJdyxyVAHU+lYHiH4X2F74nufE2g+INb8LareAC9l0uVFjusDAaSN1ZSw/vYzXf0UAcpoHgqPTtL1Syv/EfiDW31OLyrie+vMuq7Sv7sIFWPhj90DnBrnZvhBb6gILPxF428Wa/o0EqSrpl9dRmJyhyokZUDyAEDgtz3zXptFAHH+LvA8utaumrab4u8ReHboQLBINPnTypEUkjMcisu4ZPzAA1Z+H/gnSvBtvffYri9vr7Up/tGoX97L5k91JjALEAAADoAABXT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9TvrLTLCbUNRu4LO0gQvNPPIESNR3LHgCorrVtLtXskudRtIWv3EdmHmVTcMRkKmT8xxzxXkP7XF14k/4QBdH07T9PudL1i6trGdpJnWfzXnUqqqBgqduCc5wTxXOeM5fiVe/F74f6Pe+H/C327T0u7+ySG9maHakYQmRimVxkbcA5J5oA948R+JvDvhuFJvEGu6bpSSHCG7uUi3/Tceam0DXNF8QWP27Q9WstTtdxXzbWdZVB9MqTzXJ+NZPhj4d12HxF40/sKz1a9g8mK4vwHZkj6rHuzgDeM4AzkZrhPgDZ22pfFzxp428JQrZ+CL+GKC0SOMRR3Vwu3fKsfVQCH5IGd/tQB7vVLW9W0vRNPfUNZ1G006zQgNPczLGgJOACzHHNXa8c+LVpB8QPiv4d+G06mbSbGCTWtaQHhgAY4EP/AmLY9ge1AHr9pcQXdrFdWs0c8EyCSKWNgyupGQwI4II71JXkn7NGo3lt4X1bwDqUnmap4Qv5NP+c8vb8tA/wBCvH4V5/4P1r4vf8L38c/ZPDugXOqeRYre2kurSC3t08v5DE205LDk8DBoA+m6K+a/EWsfFSP9p2FLLQtEmv00CUWlm+pyLbyWvntiZjt4kzxjHQda9I+IXxH1jwTB4PXUvDy3l9rcr291aWMhkZZhFuVIiQN2XwuTjAOaAPTKK4DSde+KCaBqV5rPgbTW1JZYl06ystUBEiscMZZGGF2cE4BzzgVh698QPH3gq60m88c+G9BGh6hex2Ulxpd9I8tpJIcIWV1G4euPSgD1uiuK+KPjpvCP9k6ZpulPrHiDW7g2+m2KyCNXYDLO7n7qKOSag0PV/igt69n4g8KaJiW1kktrvT9QZoY5lXKxyq6hgCeNy5oA7yivmf4Naz8WG+IvjsWvh/Q7p21uIaqk+qyBbM7cFYflO5duT0HNfTFABRXBa1q3xTn1W9i8PeE9CgsbZ2SGfVdRYPd4/iVIlOwHtuOfYVZ+EnjlvHGgX1zdaYdM1TS7+XTtRtPM8xY548btrYGVOaAO0orxnwb8TviB468Pve+E/BWniW2mmiubjUbtorZ3SRgEhwCznaFJY4UE45rsPhR4+h8a+ErvV7ywbSLzTbqay1O1kfeLeaL7+G7rg5z/AIUAdtWH4P8AFmieLItRk0S4kmXTr+XT7nfEybZozhgMjkc9RxXn3h/4jfEDxbZS+JvCPgjTrrwuJWW1+1agYry/RGKs8a7Si8g4DHnFUf2SLn7b4f8AGV55E1v5/iy9l8mZdske4qdrDswzgj1FAHr+s6rpmi6dJqOsaha6fZxkB57mVY41JOBlm4GSQKytH8c+C9ZuxZ6T4t0K+uW+7Db38TufoobJrz79sf8A5INq2en2m1/9HJXH/GXUPg/4m+H02meEY9E1jxbIka6THocKNeJPuXBDRjKqOSSSBj3xQB9JUV53rvjDUvA/gnwtp9/ZPrni/U44LGGzjlCfaLoRjzXZzwqAgktiqV7468aeEdR0pviBoOiR6Rqd3HZC+0q8kf7JM/CeasijKk8blPFAHqNFfOfxY1X4jwftH+E4dL0jSpSkF7/ZML6i6R3cexd7TYHyMvYDOa9VvtY+JMehaRHa+ENKm1y6VzfFtS22dkQRt+bbvkyD0C9jz0yAdvWYviDQ28SP4bXVrM6ykH2hrESjzhH/AH9vXHIrhvDnj3xNa/Em18CeOdD02zvNRtJLrTrzTbppYZhHjejB1DKRzzV2HWrM/H248Pjw/py3Q0Bbs6qIx9pZTLt8otjOzv1oA7+ivKJPiV4p1Dx/4l8E+GvCcN9f6VNEI7uecxWscTRhi0zYJ3bjgIoJIBPGK1Phl4+1bW/FWt+C/FeiQaT4i0dI53FrOZbe4gf7siEgEduD60Aeh0UUUAFFFFABRRRQAUUUUAFFFFAFLSdW0vVhcNpeo2l8Ladrec28yyeVKv3kbB4YZ5B5q7Xi37LkkcOm/EGaVgkaeML9mY9AAEyauaB8RviB4utZvEng7wVp134XSVktWu9QMV3fqjFWeJdpVRkHG484oA9B8I+LNE8VDVP7FuJJv7Lv5dPut8TJtmj+8BkcjnqOK3K8R/ZRvGu9G8eagLS4habxZezfZpVCyoW2nYw6BhnB9629Y8U/F+y0W68Q/wDCD+HoLK1jad9Pm1ZmvDEoy3zKnlhsZ4yenegD0LxPrWn+HPD99r2qyPFY2MLTzuqFyEUc4A5NWdLvbfUtNtdRtGL291Ck0TEEEowBBwenBrzL4j+JLPxh+zDrfibT0eO21LQZJkST7yZXlT9DkfhWHovjj4j2fwv07xDongS0k0LTtLiZ0v70w3t1FHGN8kaBSqrgEjcckc45oA9xorjZPiP4eh+E6fEmd5Y9IaxW8C7f3nzcCMDu247frXLnxh8YW8PnxRH4B0P+z/L+0jTTqb/bzDt3dQmzfj+H8OtAHrVFYXgDxTpnjXwhp3ibSC/2S+j3qrjDowJDI3uGBH4Vn+MNT8dx6tFp3hHw1pt1CYRJLqOpXxihRiSPLCIGdjgA54HI60AdbRXnnw98ea1qfjXV/AvizRrTTdf062S8VrO4MtvcwOcBlLAMpBxwa8n8N618XB+0D4y+x+HtBudVFhZrc2cuqyLbQRY+Ro228lhyRgYzQB9N0V81+LNY+KUf7TWmpZ6Host8miTiytG1ORbea38w5lc7eJM8YwenWvSPiB8RtZ8D6Z4Ql1fw/Hc3+s3Rtby0sZGlZJfKZgkJwN5LhV5x1zQB6ZRXAaPr3xPGh6re614F077crxf2ZY2WqAmUOxDea7AKmwYJIznnGawvEfxB+IHgg6bqnjfwzoI0G7vIrSeXTL6SSa0aRgFLK6AOM9dtAHrlFcZ8UfHS+D4NLs7HTJNY13Wrn7LplgkgjEr4yWZzwqKOSaraDq/xQXURZ+IvCmiCOe3dobvTtQZ44ZQpKpKrqGwTxuXNAHeUV8y/CfWvi03xS8fC08P6FdXLalbDVIZ9VkEdofL4EJ2ncNuT0HNeq67408UXvxAv/BngnSdJmutKtori/utVuXjjHm52IiopZjgZJ6CgD0Wisvwtca3daLDL4i02207Usss0NvcedHwxAZWwDhhg4IyM4qHxjqGu6bpAl8O6CNb1CSVY0ga6W3RAc5d3OcKMdACTkUAbVFeU3vj7xx4T8SaBZ+PPD+iJpmuXqafDeaVeSOYLhwdiurqMg46jpWp8VfiJdeCfEPhnTbbQZ9Z/tuSeEQ2x/fGREBQKDxgsRkk4Aye1AHoVFeTy/ETxr4b8XaDpvjzwtpdlpniC6FnaXenXzTG3nYZSOUMoznpleOprc+J/jy88Oapo/hnw7o6614n1oyfY7WSbyoo40GXlkbso9uTQBv8AivxZonhi40iDWLiSF9XvksLMLEz75mBIBwPlHB5PFbtfN/xg1jxjceLPhxpXjDw5a2M6eKraaC90+4M1rOuCCnzAMjjI4I5GSDxX0hQAUV4/L8T/ABnqvi3xN4T8H+DrXUdT0W+8rz7m5MNqsGxSGd8Z8xmLAKvZcmtnXvHniKPXdL8GaDoFne+LZ9PW+1FZropZ6cnAJdwCzZfIUAZPWgD0eivO/DvjjxBb+OoPBHjbRrCx1O+tZLrTLqwuWltroR/fT5wGV1BB75FeUeEda+L3/C+fHH2Tw7oFzqv2axW8s5dWkW3t08v5DE205LDk8DBoA+m6K4vxHqvxGbWDYeGfC+jm2jiRpNQ1PUGWORyMlI441LnHTccfSqvwu8d6j4j1rxB4X8R6PDpXiHQJIlu47ecywypKu5JEYgHBHY8jigDq9E8QaHrdxfW+j6tZ30unzGC8SCUOYJBn5WA6Hg/ka068/wDhTrdnqmt+Obe08P6dpTabrkltLJaoFa8YID5smAMscn1rmfBvxO+IPjrw8194S8FaeslvLNFc3Go3bRW8jo7AJDgFnO0KSxwoJxzQB7NRXC/DP4iweLfA1/4gvNNl0u60ma4ttUsy28wzQjLgH+IY6flWR4O8ZfEjxTpmneKNN8L+H/8AhHtQZZIYH1Jxei3Y43k7PL3AfNtz7daAPUaKK81ufG3i/XvFuuaH4D0PSZodBlW3vb3Vrp40knKhvLjWNSTgEZY4HNAHpVFeY/B/x14t8WDXZPEGjaNpo0ieWzmhtrt5JkuIzyrArjaVOQwP4Vj+Afid8QPHmnaZqXhzwTYCwE4i1S6vLxolBEmHFuMZfavJJwCTgdDQB7NRXms/jrxT4h8Vavofw+0TS7m30WYW9/qWqXLxwtcYyYo1RSzFeMtwO1aXw78cXevX+t+H9c0caZ4k0JkF3aRTiWOZHXdHLExwSrehAI70AdxRXlmr+KfjBZ6NdeIB4H8PQWVtG076fNqzNeGNRlvmVPLDYzxk9O9QfEPxhrHiT9nmfxZ4LsbeSHUtJmluRdXDRSW1uYX8xkKj5pFI4HGcdaAPWqK8f/Zp1Dx9deCdAh1zRtJi8PrpMZtL6O+eS5mOBt3oVwMjJPPBr2CgAooooAKKKKACiiigAooooAKKKKAPEf2htG1bVfG/gPTbbxXqFlb6nrSbbSOKFkgaCN5TMhZCxfgcMSvtWfpXhnX7n9pKS1m+IWsXcmiaDFM0729qJGE0+WgIWMKEYRgk43c8EV73JDDJJHJJFG7xkmNmUEqT1we1IsEKzvOsMazOAHkCgMwHQE96AOQ8RfEPwDpPiOXw/wCJdXs9NvYkV1GoJ5ccisM5SRhtb0ODmvMPh3Jpus/tLXeufDdNnhNdJMes3FtEY7O6utx27OArOPlyR6H1596vrCxv0Ed9Z210g5CzRK4H5ipLaCC2hWG2hjhiX7qRqFUfQCgAuZora2luJ5FjhiQvI7HAVQMkn8K+fvhD4d8U+OJ9f+KVh4zv/DR8R3zi3jhsYJi9nCfLhJMqEjgNwOO/NfQjqroyOoZWGCCMgj0psMUUESwwxpFGowqIoAA9gKAPn9tP1b4XfH7Qta1rxJca5ZeMY20u9u7i3igKXCAGDKxgLz0zj15q5aeItD8D/tMeO7rxZqUGj22r6ZYzWM9ydkcyxRhHCseCwI6Dmvc57eC4CieGOUIwZQ6htrDoRnvUd5Y2N4yNeWdvcGM5QyxK+36ZHFAHi3jnWNM8M/tPeHPFGvXsWn6LfeGJbKG9nO2HzhMZNrMeFypGM1e+KupWOreOvg9qem3KXNndaxLLBMn3ZENuSCPYivXLyztL2IRXlrBcxg5CyxhwD64NONtbnys28R8n/VfIPk4x8vpx6UAee/tFeIfEHhr4fJf+H5ZLUyahBb319HF5j2Vq5IkmC4OSOB7Zz2rxf41SeDJPC2jQeG/HGteLb5dZsp55JNVkvIoYvMALSY/doSzKBkA5PFfVzqroUdQykYIIyCKq2+l6ZbwNBb6daRROwZkSFVUsOhIA60AeR/HCRvC/xV8C/Ea/jmfQNOFzY6jKkZcWgmUbZmA5254JxxXc6B8SvBfiHX4NE8Pa3DrF1LE0zGyBljhQDOZHHyrnoATnPausljjljaOVFdGGGVhkEehFQ2NjY2KMljZ29qrHLLDEqAn8BQB4Z8O/Eug+CPjH8TtN8V6pb6Tc6lqsF5YrcEr9pidMAx/3jkgYGa97qvcWNjcXEdxcWdvNNH/q5HiVmT6EjIqxQB88aR4osNY8VeKW+Jvj/UvDN1pmpy29pokOomyj+yj/AFbgLhpiwOcgntWt+yasa6b488lLxIW8T3DxC7DCfy2RGQvu+bcVIJzzzzXtFxp+n3FzHdXFjbTTx/6uV4lZ1+hIyKmjhijLtHEiGRtzlVA3H1PqaAPK/wBlE5+D8Hf/AImV9/6UPXP/AAO0+bVvCfxc0q3kaKa88S6tbo6nBRnXaCD2617pBDDBH5cESRJknaigDJ68CiGGGHf5MMce9iz7VA3N6n1NAHhnwN+KHhDw78JtM8P+JNRj0nXtDQ2F3pUiN9paRGIGyMDc+7j7oPJNXv2T5JZtE8aTT2s9nLL4svJWt51xJFv2NtYdmAIyK9ffT7B71b57G2a6X7s5iUyD6NjNTRQxRb/KiSPexZ9qgbm9T6mgDyD9sggfAXVs4A+1WvX/AK7pTvjV4DtV8AjxP4L0u10vxPoCrqFjPZQLE8gTBkibaBuVlB+U5yQK9cuIIbiIw3EMc0Z6pIoYH8DUhAI2kDHTFAHzl8UtStPFdp8Mfiz/AMTI+G4vMXVHsJXSSyEyhTJlDuAV1Kkjt9a2pbb4H69LptjN43uddae7he1s/wC3p7rdNuBQmMMcYPcgY717fDbwQweRDDHHFyNiqAvPXiq9lpWl2Upls9Ns7aRurxQKhP4gUAeP/Gm9tfDvx0+G/irWpls9FhS+tJryTiOKSRBsDnooPqai+KPjqPUfFPhG1t/F0uh+AtXhuHn16wlEfnTxttWETkYjXIPzcbs9cV7Zd21tdwmG6t4riInJSVAy5+hpklhYyWYspLO3e1AAELRKUAH+zjFAHznpsnh2b9pjwRJ4Y1vU9ds4rG9hmv7m8kuonl8vO2OViVJA5YJwMjNd3b/8nZXQ7/8ACJJ/6UGvUobOzhWFYbWCMQgiIJGB5YPXbjp+FSeTD5/2jyo/O27fM2jdj0z1xQB5T8JD/wAXr+Kw/wCnyx/9EVU8L/8AJ3fjD/sW7P8A9Dr2GOGGOSSSOKNHkILsqgFsdMnvQIYRO1wIYxMy7TIFG4j0z1xQA+iiigAooooAKKKKACiiigAooooA8G/Z+sZNW8GfFTS7eYxS3fiXVLdJFOCjPGqgg9iCaX4FfE3wj4Z+E+n+HPE+ox6Rr2hB7G70yVW+0tIrsF8uMDc+4Y+6DyTXukEEEG/yIY4t7F32KBuY9ScdTUT6fYSXq3z2Ns10v3ZzEpkH0bGaAPEP2dr7U4/B3xN1Oy0uddT/AOEh1C6t7C4G2TzTGrpE47NkqCPeua0fXvDuvfC+41TxN8Rtf1HxbqFnKkuiW9+8TR3LAgQpaRYYAHA5BBGSa+mooYYi5iiSMu259qgbm9T6moE07T47xr1LG1W6cYaYQqHYe7YzQB4Lony/sKtuwMeHJ8/99NXpB5/Z+bv/AMUqf/SWu3Ftbi2+yi3iEGNvlbBsx6Y6U8RoI/LCLsxt244x6YoA+bv7B1TxF+xL4fg0aCS6u7S1t75baMZadYptzIB3JAPHfFehH45fDk+Df7VTXYJLvyMDSkBN4Ztv+p8n727PHTHvivToY4YI0ghSOJAMIigAAewquul6Yt79tXTrMXWc+cIF35/3sZoA4L9mjw7qnhj4OaPp+s2/2W+kMt1Jb4x5PmSMypjsQpGR2PFcv8RPEUsnxpfwx4t8X3vg3wvFpiXNhNbXQtBqE5JDhpyONvTZkZxmvcKr31jZX0YjvrO3ukByFmjDgH1waAPAfhFJo8/7TeuXOgX2oahpknhxBDeXk0kvnlZgGZHk5dAeARxkHFXxr+i+B/2oPF1/4s1KDSLPV9EtJLG4uTsjm8obXUMeNwIPHWvc47e3jdZI4IkdUEasqAEL/d+ntUd5Y2N7s+2Wdvc7DlPNiD7T7Z6UAeK/EDWNM8PftJ+DvF2tXkVjoV54euLOK/mysIlLlwrMeFypGM1d+LmqafrPiX4Rappd1HdWV14iEkEyH5ZFMT4I9q9evLO0vIRDeWsFxGDkJLGHXP0NO+y222Jfs8WIcGIbB+74x8vp+FAHAftD+IfEXhn4by6l4cLwzG7ghurtIvMaztmbEkwXByQMfTOe1eJ/G+XwXL4DsofDvjvWvF2oDUbSeVpNVkvI4ohKoLyhf3cfJAG4A5OBX1eyqylWAIIwQRwaq2+l6ZbwvDBp1nFFIQzokCqrEdCQBzQB5H8dmk8O/ELwB8RLuGaXQ9HluLbUnjjL/ZVnQKszAc7QRyccV2+hfEzwT4g1610Xw/rkGsXdxG0v+hAypEgGcyMOE9ACc5PSuukRJI2jkRXRhhlYZBHoRUFjYWNgrLY2VtaqxywhiVAT74FAHhvgrxLoPgb45fE228W6pb6Q+p3VreWJuTtFxH5e35D/ABHPGBk1r/E5vhLqniu6k1jxc3hLxZpaCI38F41jc7Cu5cFsLMnPo3pxXrd1Y2FxNHNdWdtNLGf3byRqzKfYnpSXum6dfOj3un2lyyfdaaFXK/TI4oA4T9nfXvEfiP4dLf8AiWR7mVb2eGzvXg8lr22RsRzlOxbn64z3qp+0X4i1zw94c0dtMvZtK0+91SK11bVYYw8ljbNnLrkHbk4G7tXp67furj5eMDtSSxxyxtHKiyIwwysMgj0IoA+W/idJ4Qk1fwJD4Y8X6x4quIPE9lJdXEuqSXsMKM5A3Nny1csQAPvYzXpvxaP/ABev4U/9fl9/6Ir0+303TreAQW9hawxBxIESFVUMP4sAdfep5IYZJI5JIo3eMkozKCVz1we1AHj37Tf/AB+/DT/sc7P/ANBeq/xVvovBv7QPhLxzrTSReHrjS59Jnu2BMVnKWLozYHy7s4yeMD2r2maGGbZ50Mcmxgy71B2sOhGehpLmGC4geG5ijlhYfOkihlI9weKAPnz40+NdB8WeLfh5a+GrltVt7HxVavdX9spa1jZgQsfm/dZzknC5wBzivoeq0NhYwwRwQ2VtHDG2+ONIlCo3qABgGrNAHk3wRP8Axcr4sf8AYei/9ELXJePLDSfDv7Q+oa54z1DVtK8P+INMgitNTtryW3hiuIsKYZHjI2ggbhu4yfrX0HHDDG8jxxRo0h3OyqAWPqfWkubeC6haG5hjnib7ySKGU/UGgDyfwbZfCXUPiDpt5ofiafxD4gsIZntGOrTXqwIy7ZOSxVchhwTWJbeItE8D/tNeObzxZqUGj2ur6XYzWM9ydkcwijCOFY8FgR0HNe32NhY2CGOxs7e1Q9VhiVAfyFF5Y2N4yNeWdvcGM5QyxK+0+2RxQB4brvieLUvjBrmj+N/HF94Q0Oxt7ebRYbe9FkmoI65eVpcAvg8bAeKj/Z6bTpfjd8RLjR59QudNmtbB7W4vXkeSdNrLv3SfMyllbaT1AGOK91vdPsL7Z9tsba52HKedEr7T7ZHFTJDCkrSpFGsjAKzBQCQOgJ9qAPJ/gQf+Kn+KX/Y0S/8Aopak/ZROfg7bY5/4mF7/AOlD16pFDDEztFFGhkbc5VQNx9T6miCGGCPy4IkiTJO1FCjJ68CgDxP9ni8tNP0H4nX98Ga0tvFmpyzhYzIdi4LfKAS3HYDmuR8T6n4R8KxWesfBHxo8mq3d9EI/C9pdG4trsSOA48g5MPBJzxt9BX0zDDDDv8mGOPexZ9qgbmPUn1NQW+mabbXTXVvp9pDcNndLHCquc+pAzQBaXJUbhg45HpXy+niDUNF+KfxA8vxDq3he+n1Ub7Sy8Pvq1vLCI1Ec52Z2SuASRkduK+oa8k8PeFPiR4HvNag8Mf8ACMa1p2p6nNqAk1GWaC5RpTkq5VWDgdjwfagC58E38Fp4O1a18K+IJtbvGmludWuLtSl09xIMlpI2AKdMAYxx9aZ+ypz8DdDxz89x/wCj3rT+HPgvWNM8W69408U3thNretRwwvb6fGy21vDEDtUFvmdjnljj6V3kEMMEQigiSKMdFRQAPwFAHzP4JsfC3hPxd4s8M/EHxDq/h68k1ea+sLhtWmtLe9t5TuDqysELDkHnP5V6L4Ig8D2q+LPEnw3vJfEevLYhJppL6W5E7ojNDH5jkg5IxwTivTr6wsb9BHfWdtdIpyFmiVwD+IqS2t4LWFYbaGOGJeiRqFUfgKAPmbRde8O698MZ9V8UfEbX9Q8W39pKkuh29+8TR3JBAhS0iw2AcDkEEZJrsvhXY3Wo/sd2+m2kfmXVz4bu4IkH8Tssqgfma9iTTtPS8a9SxtVumGGmEShyPdsZqaGKKGJYoY0jjX7qooAH0AoA8q/Zs8Z+GNS+G/hjw1Z6xbya1aaYqXNhnE8Jiwj716rgkdeua9Yqvb2Njb3Elxb2dvDNJ/rJEiVWb6kDJqxQAUUUUAFFFFABRRRQAUUUUAFFFFABRRRQAUUUUAFFFFABRRRQAUUUUAFFFFABRRRQAUUUUAFFFFABRRRQAUUUUAFFFFABRRRQAUUUUAFFFFABRRRQAUUUUAFFFFABRRRQAUUUUAFU9c1K10bR7zVr4yLa2cLTTGOJpGCqMnCqCScdgM1cooA8K+E3x90nxBruq6Xrl1KJp9ce10VbfS58NbEgReYwUhW9d2MdwK9M8Y/EDwx4Vv7fTdTu55dSuEMkVjZWsl1cMg6v5calgvueK4X9mbIv/iWp4P8Awml8cH3IrB+HzeMLn42/FCbS5PDy6nFfwQt/aSStItqE/chNh4Qjk+9AHsHgrxp4d8YQXEmhXxlktXEd1bzRPDPbsegeNwGX8RXO6n8Z/ANjPdIL7UL2K0dkubmy0y4uLeFgcMGlRCox35qv4X8HeKLH4rX/AMQPEWp6Kkc+jixmtdOhkUOUfesjFyckDcPpiqXgnxh4y8daI2t+EdE8M6Z4YlaSO0fUpZGmmVWKlzHGAqqSDwWzQB6VomsaXrei2+s6VfQ3en3Mfmw3EbZRl9c/5xXDy/Gz4dJeSxDWLmS2hl8mXUIrCd7NH9DOE2de+cV5J4BuNSh/Yc16TTSxuViv1Gw/dQzMJMeg2FjXu3wtttFT4U+HbfTY7dtKOkwbVABRlMY3Z7HJznPfNAHC/FXWNN0n46fDzVtR1CC006Kx1GSS4kkCxhfLXBz39vWuu8KfFXwV4l8QroGn6jcRalIhkggvLOW2a4QdWj8xRvGBnjtXI/E/TdN1L9oD4Y215Z291apBfSxxugZAyIpRgOnBAIpP2gFVfiV8JLhVAm/4SJo94HzbTHyM+ntQB6T4z8X+H/B9jFd6/fi2E8nlW8SRtJNO/wDdjjUFnPsBVDwj8RPC3ifVZNIsLq6t9Ujj802N/Zy2k7R/31SVVLL7jNeaeNW8QT/tWaXBYtpCyw+HHk0saksjR7jIRMUCEfPgDn0zXSan4J8da94+8KeJdZ1Pw5bLoFzJIfsEEwlnjkTa0ZLk8UAdB4o+KHgrw1d6pZ6xqxgutMEHnwiB2djMGMYjAGZCQrEhc4xzimXnxT8G2uhaRq7Xt3ImsIXsLWGxmkuplB5IhVS4A7kiuS8JabY3P7VPjbULi1ilurPSrEW0jLkxb1IYr6EgAZ9K6D4ieDPEV34y0zxz4L1TT7fXNPtHsntdRiZ7a5gdgxUlfmRsj7wzQB0/g7xVo3iywmvNHkuSLeYwzxXNrJBLFJgHaySAMDgg9O9WfFHiDRvDGjS6xr2oRWNjEVVpZM/eJwFAHJJPQDmuY+FPjq48WTa5pGsaN/Y/iDQbhLfUrZJRLES6lkeNx1VgD15GKn+LnjK18F6BZXUml/2rfX+oQ2OnWhYKJLl87MsRhQME59uKAKui/F3wTqmuWejC71Cxu747bMahps9qtyfRGkQBj7ZrofFHizw/4ZudOg13UI7E6jK8Vu8gITciF23N0UBVJySBXiH7RD+PG8M+FZ/FMfhq2jHiiwKJpzzPKr7mx87gDGM5wPSup/aEsLLVPGvwusNRtYru1l8QsJIZV3I4ERIBHcZA4oA6bQvi94D1nxFb6DaarPHeXZIszc2c0Ed3j/nk7qFf2wea6Hxp4r8P+DtFbV/EepR2NoGCKWBZpHPRUUZLMfQCvNP2rY44/DngydEVZYfF+niJwMFAd+QD26D8qX4nGOb9pP4aWmrBf7NFvezWgY/K14E4yOmQuCPc0Acz8c/iB4a8XaT4RtdFvbhL238Yac81pdW0ltOqHzMPskAJU5HI4r6LrxH9rCHTfJ8BXEkdt/aQ8WWSQuQPN8oli4HfbkJntnFe3UAeT/Ckn/heHxTGTgXNjgZ/6YV0PiD4qeD9F1m50eS5v7+9tP8Aj7j03Tp7v7N7SGJWCn2PNcx8NTMvxl+LTW4BmEtl5YPdvs5x+tcv+zJ/wnc3wyF1ok3hUPPqF09+buOdrg3PmHf5hVsE9Me2KAPbNJ8WeG9W8LN4o0/WLSbRkjeWS7D4SNUzv3Z5UjByDgiuRPxu+HqvE0uoahBZTSCOPUJtLuI7RmPTEzIFx75xWToemz/CTwj498WeMLqxv7K9u31RrHT4GEUZZQpjVX/vNtHPHrXP/GHUfiHrXwD8R6pqumeGNL0i50vzlt1nlmuVibBUE4VA/wB3pkZoA9y1bVdN0nSJ9X1K+gtdPt4/NluJHARU9c14d8aviv4K8UfBnxXpulalcx3NxpkjWn2qzltlugGGTE0igP8Agc1X+Mkpb4E/DeG+Y/2Rc6hpCaoxY/6nYDg+oLAZrs/2prfS2+APiUXkNptitAbTzFX5JQwCbM9G7DFAHU+EtTsNH+Fei6pqt5DZ2Vto9vJPPM+1UURLkkmsnTfjD4Fvr61tft1/ZpeuI7S5vdNnt7e4Yn5QksiBDntzzXm/xwkvP+FK/DW3Q2y6fcahpcd8bnPklfLBQSYOSm8LkV1/xE8H/Ejxt4Lv/C99e+Dba2u0VRLDb3BeEqwZWXLYBGKAO78UeL/D3hi70+213UUsW1DzvIeRTs/dRmRyzdFAUE84z0rC0b4t+BNV8Pap4gg1eSHTdMkWO5mubWWH5m+6EDKC+e20HNcb8ZNHgu/G3wf0fW0j1FF1CVLjzFyszJbg5IPUFlzg133xX8Gnxt4VTS7fUf7MvbW7hvbK48oSKk0Tbk3IfvL6igBfCPxE8N+J9VOl2H9qW975JnSG/wBMntTJGCAWXzEAYDI6eorra8w8LeOfFOn/ABA0/wAA/EHSNOj1LUbaWbTdS0uVmt7oRDMilH+aNsc9xXp9ABRRRQAUUUUAFFFFABRRRQAUUUUAFFFFABRRRQAUUUUAFFFFABRRRQAUUUUAFFFFABRRRQAUUUUAFFFFABRRRQAUUUUAFFFFABRRRQAUUUUAFFFFABRRRQAUUUUAFFFFABRRRQAUUUUAFFFFABRRRQAUUUUAFFFFABRRRQAUUUUAFFFFABRRRQBwk3wr8OHxpceKrO91vTbq7uIrm9t7LUHit7uSM5VpEH3vfkA/iaseMvht4e8Ta5Dr7TanpGtRR+UNR0q7a2neP+45HDD6g4rs6KAOY8HeCdO8M3VzeR6nreqXlzGIpLjU9Qe4bYDkKAflXr2ANYEXwb8K281xHaX3iC00m6maafRoNTkSxkZjlgYxyFJ6qCB7Y4r0aigDnvBvg7QvCfhqTw5pNsf7MeWaQwzEOv71izLjGNvzEAenFchD8DfB8Hm2tvqHiSHRpZTI+jR6tKtkc9V2DkL/ALOcV6hRQBz9/wCD9GvPFOh+I5EmS80SGWGzVJMRhJFCsCvfgDFJ4r8H6P4m1XQdS1Nbg3GhXv22yMcm0CTGPmHcY7V0NFAHMePfAvh7xrBarrENwl1ZuZLO9tJ2gubZj1KSLyM+nIPpVPw18OtP0bWYNXm8QeJ9YurcN5H9parJKke4EHCDCk4PcGuzooAwtN8KaVp/jPVvFlv5/wDaWqwQwXO6TKbYgQu1ex55rN8XfD/TPEWsrrQ1fX9H1EQiB59K1B4DLGCSFZeVOCTzjPPWuvooA57wL4N0PwbYXFro8c7SXcxuLy6uZmmnuZSMF5Hbkn9PapfG/hTRPGWgvouvWzT2rOsqFJCkkUinKujDlWB71uUUAeb3HwZ8L30cJ1rUvEWt3FvNFLbXGo6k00lvsdXATjaoJUAnGSOM11fiXwppXiHV9C1TUPP+0aHdm7s/Lk2r5hUr8w7jB6Vu0UAc/wCOvB+j+M7Cxs9aW4MVjqEOoQeTJsIliztz6jk5FRfEHwP4f8c6bBZa7BNutZhPaXNvM0U9tKP443HIP6V0tFAHm5+C/hCYw3Gpz6zq2ow3UNymoX9801wpiYMqKx4VMjkKBnvXpFFFAGFoXhTStG8Ta54hs/P+2628T3e+TKZjXau0duK5zVfhL4duNeu9b0rUvEHhy7vm33n9j6i1vHcP/fZMFd3uAK9AooA5nSvA2gWPha+8NzJealY6jv8Atv8AaN09xJOWUK25mORwB0wB2xXMj4J+FJdLbSNQ1LxJqelCJorewvdUeSC2BBAKL6qD8u7djAPUV6ZRQBz+o+DfD+p+B18F6lZfbdGW1jtfKlc7iiABTuGCGGAcjHNciPgh4Pm0+Sw1a98Qa3b/AGZre2TUtSadbRWGMxKeFYDoxBI7V6dRQBiX3hTQtQ8HL4R1KxW90gWqWphnOSyIAF567hgHIwc81yVr8HtFhijtH8T+NLjTo8bLCXXJfJCg8LxhsD03V6RRQBg6/wCE9J1vXNB1i9E/2nQp3nsvLk2rudNh3DuMUeNfCum+LNPgtNQmv7Z7aYXFtc2N08E0MgBG5WU+hIwcg56VvUUAcZ4S+G+h+HtfbxC15rGs6z5Jt477Vb1riSKInJRM4CgnrgZ967O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idx="13"/>
          </p:nvPr>
        </p:nvSpPr>
        <p:spPr bwMode="auto">
          <a:xfrm>
            <a:off x="751112" y="1340123"/>
            <a:ext cx="10198792" cy="45297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n-US" sz="2000" dirty="0"/>
              <a:t>Change to the data collection process for Traditional LEAs for the 2022-2023 period </a:t>
            </a:r>
          </a:p>
          <a:p>
            <a:r>
              <a:rPr lang="en-US" sz="2000" dirty="0"/>
              <a:t>Use of Direct Certification data and CEP Multiplier </a:t>
            </a:r>
          </a:p>
          <a:p>
            <a:pPr lvl="1"/>
            <a:endParaRPr lang="en-US" sz="1000" dirty="0"/>
          </a:p>
          <a:p>
            <a:pPr lvl="1"/>
            <a:r>
              <a:rPr lang="en-US" sz="2000" dirty="0"/>
              <a:t>WHAT IS DIRECT CERTIFICATION? Under direct certification, information from the State welfare agency is used to directly certify children receiving SNAP/TAFI/foster benefits without requiring them to complete applications. Direct certification was designed primarily to improve program access and administrative efficiency. </a:t>
            </a:r>
          </a:p>
          <a:p>
            <a:pPr lvl="1"/>
            <a:endParaRPr lang="en-US" sz="800" dirty="0"/>
          </a:p>
          <a:p>
            <a:pPr lvl="1"/>
            <a:r>
              <a:rPr lang="en-US" sz="2000" dirty="0"/>
              <a:t>Direct certification (DC) involves matching school enrollment records against the most current available Supplemental Nutrition Assistance Program (SNAP), Temporary Assistance for Families in Idaho (TAFI), foster care data, or through several other allowable categorically eligible designations. This also includes Head Start children or children certified by the proper liaison to be a homeless, migrant, or runaway child.</a:t>
            </a:r>
          </a:p>
          <a:p>
            <a:pPr lvl="1"/>
            <a:endParaRPr lang="en-US" sz="1200" dirty="0"/>
          </a:p>
          <a:p>
            <a:pPr lvl="1"/>
            <a:r>
              <a:rPr lang="en-US" sz="2000" dirty="0"/>
              <a:t>LEAs need to capture students eligible for direct certification at building levels as this may impact Title I-A rank and serve (in the absence of students counts)</a:t>
            </a:r>
          </a:p>
          <a:p>
            <a:pPr lvl="1"/>
            <a:endParaRPr lang="en-US" sz="2000" dirty="0"/>
          </a:p>
          <a:p>
            <a:pPr lvl="1"/>
            <a:endParaRPr lang="en-US" sz="1600" dirty="0"/>
          </a:p>
          <a:p>
            <a:pPr lvl="1"/>
            <a:endParaRPr lang="en-US" sz="1600" b="1" dirty="0"/>
          </a:p>
        </p:txBody>
      </p:sp>
      <p:pic>
        <p:nvPicPr>
          <p:cNvPr id="6" name="Picture 5" descr="ClipArt of warning sign">
            <a:extLst>
              <a:ext uri="{FF2B5EF4-FFF2-40B4-BE49-F238E27FC236}">
                <a16:creationId xmlns:a16="http://schemas.microsoft.com/office/drawing/2014/main" id="{A879A936-66BD-4D1A-85EA-9D22AB0312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711254" y="5222612"/>
            <a:ext cx="1032829" cy="910204"/>
          </a:xfrm>
          <a:prstGeom prst="rect">
            <a:avLst/>
          </a:prstGeom>
        </p:spPr>
      </p:pic>
    </p:spTree>
    <p:extLst>
      <p:ext uri="{BB962C8B-B14F-4D97-AF65-F5344CB8AC3E}">
        <p14:creationId xmlns:p14="http://schemas.microsoft.com/office/powerpoint/2010/main" val="45393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 Data Collection | </a:t>
            </a:r>
            <a:fld id="{C26AAFF7-C4D7-4A72-B8FA-A17532192431}" type="slidenum">
              <a:rPr lang="en-US" smtClean="0"/>
              <a:pPr/>
              <a:t>5</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pPr marL="3946525" indent="-3946525"/>
            <a:r>
              <a:rPr lang="en-US" dirty="0"/>
              <a:t>Traditional LEAs - CEP	</a:t>
            </a:r>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GL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k3DdtyM4ziloAKKKKACiiigAooooAKKKKACiiigAooooAKKKKACiiigAooooAKKMjO3Iz6UUAFFFFABRQCCSAQSOtIxCgsxAA6k0ALRRRQAUUUUAFFFJuXdtyM9cUALRRRQAUUUUAFFNaRFZVZ1Ut0BPWnUAFFFIGVs4IODg4oAWikVgwypBHqKWgAooooAKKKKACiiigAooooAKKKKACiiigAooooAKKKKACiiigAooooAKKKKACiiigAooooAKKKKACiiigAooooAKKKKACiiigAooooAKKKKACiiigAooooAKKKKACiiigAooooAKKKKACiiigAooooA4Hxv8PdS8Ra6+qWvxG8YaDG0Sp9j026RIQV/iAKk5PfmvLPgV4V8U+PfAkXiPUvi146tpze3EJit71Nm2OQqPvKTyBzzX0g33T9K8e/Y9/5IvD/2E73/ANHtQBU8Q6/pPhj9peTUdc1JLSzj8JKpeU5LsbjhVUcsx7AAk13vgj4leEfGGqXOk6PfTrqVsnmSWd5ayW0wTj5wkigleRyK4y80+xvv2uLaa8tIbiSz8L+dbNIobypPPK7lz0OCRn3pnjpVj/at+HssahZJdJ1BJGAwWULwD64yaAPQfGnjnw34RktYNZvZPtl5n7NZ21u9xcTY6lY4wWIHc4xR4L8deGvF0t1baPeS/bbTBubO6t5Le4iB6Fo5AGAPrjFeT6c3im4/ag8b/wBmSaEt/b6bZpZ/2mkrEWhUFjHsIxlyc/hXYaX4J8YT/F3TfHeu6loUYtNOmsJbfToZVNwrncu4uT91uaAO18b6pc6H4N1nWLO3Fxc2NjNcRRkEhmRCQDjnGRXkfwy8M6v49+H1h4vb4teKBrOoRidnsblFtbWXvF5G3bhTwVPJr3GZ40jLTMip0Jc4HP1rxf4jfCnT/DVjq3jj4e61deDdWtYZLyaO3lxY3JQFiskR+UA4xxxz0oA0f2ndW17w38EpbvS9aurXU0uLSF722PlSNmRQ5GPu554HrU158MvFVvbfavDXxa8W29+qZjXUpY7y3duuGRlzjtkHv3rhvjZ4kvPF/wCyNpviXULQWl3qEtlLLEM4DecBkZ7HGR7Gvod5obayNxcSpDDHHud3YKqgDkknoKAPOPhd4/1LxZ4H8QJrFtHp/ibw/JPZalFDnYJUUlZEzyFbGR9D2rjPgT4V1rxx8K9G8Uav8SvHUd7erKZVg1Tag2yugwCp7KKsfBDdq4+K/ja3RhpWt6jKNPcgjzo4omUyD1Uk8H2NZP7N3ww8P+IfgtoGr3uo+JIZ7hJt6Wus3EEQxM6/KiMAOB270Ae/+HtNbSNFttNbUL7UTAm37Tey+ZNJznLtgZNcr8WP7LWfwwdS8U61oJbWYo7ddOYgXkpziGXCn5DjnOB712Wn2sdjYW9lE8rx28SxK0rl3IUAAsx5Y8ck8mvLf2jP9f8AD/8A7G20/k1AHaeNPHHh3wjLa2+rXM7Xl5n7NZ2ltJc3EoHVhHGC2B3OMVa8HeKdH8WadLfaPJcFIZjBPHcW0kEsUgAJVkcBgcMD071y3xB8G+JLjxrp/jrwVqenwa1Z2bWMtpqUTNb3MDNvxuX5o2yOozVv4UeOpvFza3pmq6P/AGRr+g3S2up2yyiWPcy5V0cdVIBxnkYoA6jxJrmk+HNGuNY1y/hsLC3XdLNKcAeg9SSeABya4Of45+Are6gtbk+IIJ7kFreOTQbsNMo6lB5eWH0qh+1HIo8L+GreERzalL4lsvsFpNxFdSqxPlux4VcZO4+lR63Z+NPiF4s8Km88H3HhbT9B1NdRuby6vYZJZWVSBFCImJ2tnljjjtQB6E/jDQU8Vab4Xa7carqVm17bQGFxuhXqxOML9Dg0/wAQ+KtD0DVtF0rVLpobvW7hrawQRM3mSAZIJAwvHc4rzfxcph/a08FXE2Ein8P3sETEj55AxYqPfBBqL48zQ/8AC3vhDb+annDWpnMe4btvlgZx1xnjNAHX66dLHxk8OrN4o1m11F7C4aDR4WP2O6Rc7pJOMbl38ZI6D0q743+InhTwde2un6xfSnULsboLK0tpLi4df73lxgnHvXJ+L/8Ak6DwL/2BdR/9lqj8KjHcftE/FCbUgv8AasP2OK2BOStn5eV256AnBOPagDL0zxPoviv9qrw9qmg6gt3aHwncI2AVaNxO2UdDgqw9CAa9S8ZePvDPhO9ttP1S8nk1G5UvDY2drJc3DoOreXGpbb7kYrzi9h06L9s3TWso7ZLiTwtK155QAZpPNIBfH8W0L15xis7wQfF1z8fPibJpknh9NTintoh/aSStItp5eYvL2EYU9T74oA9e8FeNfDnjCO5/sO+aSe0YJdWs8LwTwE9A8bgMue3FY3iX4t+BvD+vT6Je6ncTXtqu68WzspblbUesrRqQnXvWd4c8FeLofi1P491vUtEBl0c6dJaadDIomIkDo7lyckcj6YrH/ZF8mb4aX93KFOr3Gt3jaqTy3n+Z0JPJAXGKAK/wA1C01T4s/FbUNPu47uzn1CzkgmifcjqYOCDXT/tL5HwH8X4JB+wHp/vLXK/s9xafB8Wvi3FpUdtHZrqtvsW3AEYPltuxjj727Pvmuq/aY/5IP4v/AOvA/wDoS0AUrL4xeAdE0fTbO+1eZhBbQRXN1BZyzW0EhRflkmRSin1GeO9dh4h8beGtBt9HutS1EJa6zcx21jcRxtJE7uMpl1BCg9iSBWRpFn4ah+B0VtBBYR6C2hbnWML5JjMOWPoc8kn1rzP4feE73xt+xnp2hy+YNQNlJNpzvnckkcztCQeoHAA9jQB7h4t8Q6T4V8O3niDXbr7Lp1mm+aXYWIBIAwqgkkkgYAq9a3UN1YRX0W8wyxLKmUIO0jI4PIOO1fPdz4n/AOFwaf8ADPwr8x+2v/afiKPBBRLM7Wjb03TD+VfRY4GBwKAPAdC/aK0GT4k+IrLU7q5Tw7DHbDSjHpFwZzIV/e+YoUsPm6ZA9s1q+Ptd0rQ/2jvDOsavqEVjp8fhi8Z5Zm2jmRcDHUk9h1Jqf4ecftRfE8HjNlphHuPJHNHjPT7HUP2qPBov7SG5FvoN3PCJUDBJFkG1wD3GTg9qAOu8HfFDwd4r1yTQ9Lv7iLVEj80Wl7Zy20skf99FkUbh9K0/GnjTw74Phtm1y+MUt25S1toYXmnuGHUJGgLN+Arzz4xosfx++ENxGoWZ7jUY2cDll8lPlJ9OT+dZOpN4luP2sdTj059FW7t/DkJ0z+01kZRCz/vTGEIw2/IJ9BQB6j4O+IHhjxXf3Gm6Xd3EWo26iSWxvbWS1uFQ9H8uRQxX3HFb+r6hb6VpV3qd4ZBbWkLzymONnbaoJOFUEk4HQDJrzn/hCfG2p/FPw34z1zU/D8C6NFcQyR6fBKHuY5UxtYuTwGAI/GvUKAPlf4feJ/ht47+LfiG+8WxX2p395rMdt4dWe1uGS3hQDYRgYhJYZIbBHfvXuXif4p+DfD+uSaHcXt3e6nCu+e106xmu3gX1cRKdvXvXI/s5Z/4Sf4rY/wChwuqb+yL5U3w81S+uNp1y51y8bWCTmQTh8bW74C4wPc0AekeCfGHhzxppbal4c1KO9hjfy5V2lJIX/uujAMp9iK89+ArMbH4j5JOPFF/jn/ZWoPA6wx/tW+Ol0vi1fR7R78RgCP7VngnH8W3Oc89am+An/Hj8R/8AsaL/AP8AQVoAvfsuTJF8CNFmnlVI0Fwzu7YCqJnyST0FWZfjl8OYzJKupX8tjHJ5b6jFplw9mp/67BNmPfOK8mae+t/2FJWsS43KyXDKcFYGvCJD/wB8k19DaBa6DH4DsrW2jtToQ05FVTjyjB5fftgr1oAh8R+N/DHh/wAMW3ibUtUQaPdSRRxXcKtKjGU4Q5QH5Se/Sp/G/izQfBfh6TXvEV79k0+N0jaQIzncxwAAoJP+GTXifwZ8Mt4x/ZP1Pw23mtBcyXyaW0g5VVlLQkegDjt+FULa8i+NGifDrwbqTM6DTrq911ATlJYENtHux0JlYsMn+H3oA+gPE3iXRfDnha58TaveCDSraETSTqpf5TjBAUEnORjHrXL+LrnR7vxp4FupvFWuaZLdySNY2FtuWDUP3YcrONvAA55I6kV49p+sXXjTwN8OvhbeMz6gNYe011Nw3LBpxywbBHDYjxXo/wAXQB8Y/hQAAAL+8wB/170Adl4l8f8AhLw3q8mla5q8djdR2X24rIjYMW8INpx8zFiAFGWPpVXwV8TPCHi7V59H0m+nTU4I/NazvLSS2mMf99VkUEryORXHa3p9jf8A7WmjSXtpDcNaeGJJ7cyIG8uQT4DjPQgE8+9M+JKrH+098L5o1CyyWmpRu4GCyiMYBPccn86AO88Y+PvDPhW+t9O1O6uJdRuUMkVjZWkl1cMg6v5calgvueKz/BXxW8H+MNabR9Dm1OS7Qusgm0u4iWNlGWVmdAqt7E5rhJdZ1HTP2kfF994d8OzeJjFpNjb6jDDNFDPaudzII/MYB1K4LYIwcda6v4S+HvEUPivxX408RWCaPLr8sHkaWk4lMMcSbQ8hX5TI2ecZxjrQB2Wi+JtA1rVdU0rStVtru+0mURX8MbZaBznAb8j+RrXrM0nR9B0/U9RvtL06wtr69dXv5YI1WSZhnBkI5J5PX1NadABRRRQAUUUUAFFFFABRRRQAUUUUAFFFFABRRRQAUUUUAFFFFABRRRQAUUUUAFFFFABRRRQAUUUUAFFFFABRRRQAUUUUAFFFFABRRRQAUUUUAFFFFABRRRQAUUUUAB6Vz/w+8H6P4H8OLoOh/aPsazSzjz5N7bpGLNz6ZNdBRQBhf8IppP8Awnf/AAmmJ/7U+wf2f/rP3flb9/3fXPemar4P0fUvG2j+MLlbj+1NIhmhtSsmE2yjDbl7+1dBRQByPjj4eeHvF2oWmqXn26w1ezBW31LTrpre5RScldy9V9iCKd4Q8B6f4c1N9U/tjxBq180RhE2qak8+1CQSFXhRyBzjPvXWUUAUPEWj6b4g0S70XWLVbqwvIzHPESRuU+4wR9RXnp+BvhOZUtdQ1bxVqelI24aXeazLJannIBXqw9iTXqNFAHNeOPA/h/xh4NbwnqlvJHpf7vYlq/lGPyyCm0jpjArkrf4E+Cvuape+Jtct8g/ZtT1ueaE49U3AH6HPSvUqKAKkOmWEGkDSLe1it7FYTAsEShFVMY2gDpxXllj+z74Q0+1S00/xD41srZM+XBb69LHGmTnhRwOTXr1FAGZ4W0W38PaBaaNa3V9dQ2qlVmvbgzTNyT8znknmqvi7wppPihtKbVBOTpV/Hf23lSbf3qZ27vUc9K3aKAOP8W/D3S/EGtDWl1fxBo2oGFYJJtL1F4PNjUkgMvKnGTzjPvWh4G8HaH4N02ez0WGbdczG4u7m4maWe5lIwXkduSePp6CugooA8n/aT0+91PRtAtZtFvNV8NDVEk16Kxg825ECglSij5sbsbinzY4HWvOvE2keDb+xig+DfhTxRpvi03EX2e7gs7yyitwHG5pnlwhQDPByfQV9O0UAcl498AaH440/T49eFyl9YOJbW/spjBPbyYG4o46A46Vl2Hwh8I2uqabrEh1O+1ewvReLqN5eNNcSuFKhXdv4AGPyDAzzXoNFAGFqHhTSr7xrpfi6fz/7S0y2mtrfbJiPZLjdle544rH8Z/DPw94m8Qw+I2uNV0jW4ovI+36VeNbzPF/ccjIYc9xmu1ooA4jwx8LPCPhzxHZ+IdLtrpdStreWBriW4aR7jzCCzys2Wd/lGCTwOBUvjT4b+HvFGswa7LJqWla1AnlJqOl3bW05j/uMRwy+xBrsqKAOX8G+CNP8M3s9/Hqmu6pezxiJ7jU9Qe4YIDnAU/KvPcDNYeq/B7wrea9qGr2l5r2jvqb79Rt9M1J7eG7buXVe57lSK9EooA5fwT4B8M+DL/U7vw7ZGyGpeT50Kt+7XylKrtHbgkk8knmtHxl4e0/xZ4Xv/Dmred9hv4vKm8l9j7cg8Ht0rXooA8xv/gd4Ku1ktFm1y00eaQSz6PbalJHYytnJJiHTJ5IUge1ejWFpaabp8NlZW8dtaW0QjiijXCxoowAAOwAqxRQB4n+zX4Vhi17xp4+/sabSxreqyx2EE8bI6WyuSWw3IDuS2MDoPavbKKKAOG8YfC7w94k8TDxI95rWlaq1t9lnuNLvmtmuIc5CPjqB+B/StmbwjpEvjPTvFjfaf7S06xksYP3p2eU5BOR3PHXNdBRQBz/iLwho+veJvD/iK/Wf7doEkslkUk2rmRQrbh/EMAVV8eeAfD3jKSzutTS7ttRsSTZ6hY3DQXMGeoV17H0ORXVUUAcf4V+H+naDrCau+ueJNYvY0aON9T1OSZY1brhOF7dSCa7CiigDn/CXhDR/C99rl5pSzrJrmoPqF55km4ecw52+g9q5/W/hL4bvvEN3r+nX+u+HtQvf+P19H1Brdbk/3nXlS3uADXoFFAHPeBPBnh/wVpstjoFm0X2iUzXU8sjSzXMh6vI7ZLGl8LeEdI8Nx6xHpouNur3st9deZJu/eSABtvoOOldBRQBzvhfwZoPh7wWng+0t3uNIVJI2ium8zerklg3qDuNcivwN8JJatpkeqeKE0Jmy2jLrEosyv9zb97Z/s7q9QooAraVp9lpWm22m6baxWtnbRrFBDEuFRAMAAVy3gj4Z+FfB3ifWvEWh208V7rDFrjfLuRAWLlY1/hBY5I9hXZUUAcb4f+GfhXQ/iFqnjqwt7kavqassxeYtGu4qWKL/AAklRmtXX/Cmla34h0LXb4T/AGzQ5ZJbPZJtXc6bW3DvxW7RQBhSeFNKk8dxeM2E/wDakVg1gv7z935Rfefl9c96ZrXg/R9W8Y6H4ru1uP7S0RZltCkmExKoV9y9+AMV0FFAHzv4v0zw43xg8Sap8VvCOq31myQQ6Hc2mmzT25twuW3GAFvM3H+PoOBxWx8IdLMXxVuNQ8D6Vr2jeBRphjuINRWaKKe735VoIZvnUBc5OAK9wooA5nwp4H0Pwz4k8Q+INMF19t1+dZ73zZy67l3Y2A/dHzHium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GK6tZria3iuIZJocebGrgtHkZG4dRn3otbq1uldrW4hnEbmNzG4baw6qcdCPSgCaiiigAoqK7ubezt3ubu4it4EGXklcKqj3J4FSIyugZWDKRkEHIIoAWiioZbq1huIreW4hjmmz5UbOA0mOTtHU49qAJqKKKACiiigAooooAKKKKACiimXE0NtA9xcTRwwxqWeSRgqqB1JJ4AoAfRTYZI5okmhkSSNwGV1OQwPQg96dQAUUUUAFFFFABRRRQAUUUUAFFFFABRRRQAUUUUAFFFFABRRRQAUUUUAFFFFABRRRQAUUVDDdWs080ENxDJLAQJURwWjJGQGA6cetAE1FFU21bS11Iaa2pWQvm6WxnXzTxn7uc9PagC5RRRQAUUUUAFFFFABRRRQB4/wDtUeMZ/D/w7vNIsYNcgvtVWKCDULKA+XCWlUFTICNrsoYKBya5bxp8SZrrx98PdNttD8e2K2c81zdWjWDRzXyJFtGE3fvFDHLZ6da2v2k5vFd3rPhDw7p+l6Nc2F/r1q9s091IsjzRbpCsihCBHhfvAk+1UY7j4ian+0jpv27RPDK3ej6EzyiLUJWiSGecKzKxiB8zCHC4xjvQB6P8RdJ8W64nkaX4iGgaILRpLqS1izfyvz8is3yxrjGWALZ4GKzf2Zru7vvgj4dur67uLu4eOTfNPIZHbErjljya77WP+QRef9cH/wDQTXnf7LP/ACQjw3/1zl/9HPQB6dXzx4D8Lp8QPiH8TP7d8Q+J4v7O1z7NZiy1iaBYUKZwqq23jtxX0PXzh8L/AAzrHiD4l/FJ9N8a6z4dji8QlZI7BIT52V6kyIxBHTigDrvg9rGvaX8T/F/w51XXLnXtO0aCC7sr+8YNPEkg5hkcD5iOuTzx+WzJ8ZPDbJc3em6P4n1fSbV2SbVbDS2ltF2nDkNkFgvcqCPTNZ3iL4f2vgn4N+No/Cr3l1reo2E811qF3KZbq7k2HJZvoWwAABmqPwYsfGF98KPDkvh3xfoEelnT41ih/sYv5eBhkY+aMsDkHgc5oA9A1nx54c034ft46+1te6GIUmWa1XeXRmCggEjueQcY5rM0T4qeGdZ8R3Gk6fBq0ttBFLK+rmyYacRGPnCzn5Tjnpxwea86+IngxvAn7J/iHw2+rf2qI2aXzvL2ACS4VigXJwBk969httK0l/AMeizRRWulyaaLZ0QiNUiaPaQD0HBoA5zR/ixourXFo1noHip9MvJ1gttV/sl/skhZtqsGHzBCf4ioHc4HNbnjnxvofg9bOPUmuri+v3MdlYWUBmublgMkIg7DuTgD1rzK+vvGnwP0fTEvdQsvFHgqK5h0+MPEYdRtI3IWMAr8swXpjAJ9qg8Wx6637V9rHa6vYaZLN4bK6VLeWhnVsSEyog3Lhu/XoKAPR/CvxG0TXvEDeHZbLV9E1nyjPHY6tZm3kmjHV4+Srgd8HI9Kv+A/Gmj+M7bUZdKW6ik02+ksLuC5i8uSKVOoIyeOeDXK3fgDxRqvjrwx4k8QeL7CZtBnlkhhtNNMDTCRNrIzGRuOAelc1q2qWvwr+PesalfN5Og+LNIe+Y5wovLRSXH1ZPzJoA9P0vxpomo+LNd8N27T/adCjikv53TbBH5ilgu/PLADJ9K5hvjR4aa2m1K00bxRfaHCzCTWbXSnezAU4Zw33mUf3gpFefW2ia5B+yn4x8RiNk8ReKYLjWLwgfP5chyE/CHOPrXX/DnTPGWp/DXQ20Pxj4eGkTaZEkEa6IWCp5YG0/vuo5B46g0Adt4i8c+HdE8FxeMJro3WjzGHyp7UBw4lYKrDkcZYZ9OaytB+KvhnWtW1C0srfWPsVjbS3T6s9g62EscRG8xy9Hxk9Bzg4rzf4p+D18Ffspf8IlJqZ1aO1uoE89k2h1e7DbcZOAA2OvavX/Fmt2Hgf4dX2uNZFrLSLAyLbQLjKquFQDsOg9hQByt38a/DlnaLqd54f8YW2ilgDqs2iyJbKD0c5+cL7la6/wAXeLtG8MeD5fFd/LJLpcaRyeZbqHLK5AVhyAR8wPXpXkfxGvviFrXwF1/xFrWreGNO0y+0V50sbe0kkk8t0JWMzNIAXIIGQvU8CmfEb5v2L7MNyDo2ngg+mYqAOy1X43eC9Ob7TJDrk2iiYQtrcGnO+nq2cf63uM8blBGe9dzrev6Povh6bxBqeoQW2lwwiZ7lm+TYehGOucjGOuRiuJ+NVtb2/wCzn4ltYLeKKCLQJFjjRAFQCPgADgYxXnnxYbH7Ovw1mvBu0iK+0d9V3cj7OE5z7bttAHpOifFzQNSv7CCTRPFGm22oyiKyvr7SZIradicKA3JXd23AZrU8X/ELQ/DmtQaD9m1PWNami84adpVqbidYs48xxkBFz3YjPaummurGK1immuLdLeQosTs4CsWI2gHoc8YxXg/gmDxRN8ffiZbWOvaZpmptPbSKt3YGd5bTy/3ZQ71wozz15NAHrPgjx1ofi24vbGzW9sdTsCv2zTtQtzBcwhvusUPVT2YEj3rqK868N+BNctfiofHOu+KLW+ujpJ0421rY/Z1dPMDh2+dskHI/GvRaACiiigAooooAKKKKACiiigAooooAKKKKACiiigAoops0kcMLzSuqRopZ2Y4CgckmgDxj48f254y8X6V8NPDOr3mlzrY3Gr39zaTNGyBVKW6Fl5AaQ8j0Ge1dd8BPFc3jD4X6VqN6T/adurWWoqxyy3ER2Pn3OA3/AAKvMPhRffELWvEHif4leHfDWjala+ILww2U2oak9vIlpASkaqojb5TgtnPWr3whu9d8I/HTxB4X8UafZaWPFkZ1mxgtLkzQrMvyyqrFVOWwWIxxigDo/haB/wAL3+KXH/LWw/8ARBo/ZoAGleMsDH/FW3//AKEKPhb/AMl3+KX/AF1sP/RBo/Zp/wCQV4y/7G2//wDQhQBd/aivbzT/AIE+JrzT7u4s7mOCMpNBK0br+9ToykEV0x8SaV4a+HNn4h8RagttZwWELzTyEsSSi8erMSenUk1yX7WX/Jvvir/rhH/6NSuZ+O7rF4I+F8+obf7Dj1rTm1HdnAXy/kJ7Yz1zQBnftA/FDQfEXwR8R6W2l6/o899Zo1j/AGtpzW6XYEyEiNjkE4BO04OBnFetv4n0rwn8PNF1LVjdGN7a3ghitbZ55ZZGjBCKiAknAP5VyX7Xd1psXwC8QR3s1sss6RLZrIRueXzFPyZ6tt3Hjtmrvi/xveeEfBvguw0mxt7vWNea20+xN0xW3icxAl5COcD0GCfWgDQ0j4r6FeeJbHw/qWj+IvD99qJK2I1fTzAlyw52qwJG72OK5f446vpmg/GD4a6xrF3FZ2Vs9+0s0nRR5IA6ckkkAAck1zvxsh8XW+v/AAzHinXtEvJH8V2zR29hZNAVIzlgWkYlQCAeByRXWfFu3t7r45/CyO5gjmQT3zhZFDAMsQKnB7ggEUAbug/Fvw1qnim08N3Nhr2i31+paw/tXTmtku8cnyye+OcHB/Gtzx7428P+CbGC51qeYy3UnlWlpbQtNcXUmPuxxryx/QdzXn/7SQA8RfC2QDDjxdAA3cfK3+ApnieSOH9rjww2sFVtZPDs8eks5wv2rzD5gH+0UxQB1GifFjw9feJLTw9qWm694d1G9/48o9YsDbrcn+6jZKlvYkGu/PAyeleMftYtBN4a8L6fb/Prc/iSzOnRxkebuVvnYDrtAPOPUV7LLs8l/NICbTuJOBjvQB54fi/4fklnk0/RPFGqaXbzGGXVbHSnmtAynDYYHcwB4JVTXN/tB/FTU/Beu+G9K0iz1hDNqdu19NHpvnRXNs27dBExyDKcD5Rhsd6qara+Lvgj4Vu9Z8Panp/iHwPZObltMvV8u6t4pHywhnXhxlsgMPpU/wC0TfRX+m/C/V4w8drN4rsLjdINuxHRiN3p1FAHXzfFbQLX4e3fjjUtL8Q6bp1rcLbvDe6c0NwzMyqCsbHlSXHOex9K6vxHrtjoHhe/8RX/AJv2GxtXupvLTc+xV3HA7nArzr9ri3ln+AuumNciGS2mfnoiXEZY/kKv/G3V9MT9nrxDevf26W95ockdtI0gAlaSLCKvqSSMAUAdXH4u0L/hBovGlzefYtGks0vTNcDaUjZQRkc88gYGeeK8j+LXxZ8Oa98IfE1n/ZviDS49S0i5TT7rUtNeCC8bYcKjnIyewbGe2ayfiiWX9lPwJJMu7TEl0htTAzzbADd0/wBrZXo/7Rt5pEfwG8TvdXFmsE+mOloXZdskjL+6CepzjGPrQBo/D3VtN0D4IeHtY1e8isrC00O2kmmkOFRREv8AnHes+P4yeG0W2utS0bxPpGk3TqkOq3+ltFaNuOEJbJKBs8FgB64rzf4u/ah+zD4AkSSOOxjuNJbUHkj3osOwcsvdQ+wkZFd/4v8ABfjjxf4Ov9B1DxxoZ0zUrby3kh0Yg7DghlPnEehBoA6vxv468OeDH0r/AISC7NrDqczwxXBA8pCsZcl2zwMLx1ySBWBpvxi8K3XiHT9GurLX9JOqPs0661HTXgt7tuwRm7ntuAzkVzHxc0iG21b4N6Lesuox22tRQO8yAiYpbkbiDnqVzVj9rMD/AIRHwq+BuXxbp+09xy9AEX7QfxU1PwV4g8NaTpNnrCGXU7dr6aLTfOiubZt26CJjnMpwPlGG967S1+Jnh9vBFz4v1K11nRNPt5vIMep2DwTu/G0JGcltxYAY6nPpXI/tOfJP8OJm+WOPxjZl3PCqNr8k9q7r4n+E7Hxp4Y/sK81GbTpWuI57O5hI3xXEZ3oyg8NgjOO4z9aAIfCnj2117V00uTw34o0aeSEzQnU9NaGORRjOHBIBGRwSD6d66fUruLT9Oub643eTbQvNJtGTtUEnA+grzDw/4u8a+G/iPo/gHx02l6v/AGzBNJp2rafG0LkxLuYTRHIHHRlIGeK9A8a/8ibrf/YPuP8A0W1AHDr8cPCNzpMWp6Pp/iLW7c26XFydN01p/sasu4LMQcK4B5UEkd67jwv4m0PxL4bt/EWi6hFc6ZPGZFnztCgfeDZ+6Rg5B6YrhP2W7vRj8BvDrafPZhYLUi98sqPLlBJfzPRu5J+teYeC49Ql/Zi+KVx4eDC2udV1OXTin3WttyhimO20OOO4oA9Xf4z+Gmt5tRs9G8UahokDMsmsWmlPJZgKcM4bO5lHdlUj610niHx14d0XwTH4yluzd6NL5JjntQH3rKwVWHI4ywz6c1w/wz03xjqXwz0FtC8YeHl0iXTIkgjXRCwRNgGw/vuSOQeOoNc18UfBw8EfsoS+E5NTOrJa3EK+eybQyvdhtuMnAG7HXtQB6RoXxW8MazrN9ZWcOrCxsreW4fWJbJk090jIDlJjw2M9uuDio9C+KmkazeWK2vh7xWlhqEyxWmpyaS4tZSxwrbgSwVuzMoHriuk1PRdHvvBE3h+8jjttKuLH7I6RkRhI2TbhT0HXivLLjVfG3wah0Ox1rULHxT4RmvINLgm8kwahah8LHkDKygY7AHigD0fxx450PwjLZWl8Ly81K/Yiz06wtzPcz4+8VQdFHdiQPeq/hH4h6J4i1ubQTa6ro+tRRef/AGfqtobeaSLON6ckOueuCcd68z1aPxBJ+1lqENprGn6ZczeHIv7Le8szOHiD/vUQblw27JPJ4FdgPAPiW++I/hvxd4g8XWNxJoi3CxQWmnGAzLKm1lZjI2QMA/hQB1Hw+8Z6P430i41LRxdRra3ctncQ3MflyxTRnDKy5OOoP403R/G2hapr3iLR7eSZW8OlF1G5lTZAjMpbAcnkqB83pXld9rVp8I/jR4tmvmEWieItIfW7cE4X7ZApEsY93GD9SBWRqnh3WdK/Y/8AEmoMjDX9fibWNUOPnImlV3X14h4/OgD0U/GnwybNtVi0bxTNoCsd2tR6S5s9o4Mm77xQf3guPwrp/E/jfw/4f8L2fiW8ujNpd5NbxQ3Fvh1bzmCo+cgbeQSewrjfDGjeMtZ+H2nx6X4z8PHRrvTEjhWPRCQIWj27f9djgcfhXJ/F7wnH4T/Zo0PwhNf/ANrRWep2Nu07pgSobnOMZPGGx16CgD03wh8TPD/inWL2x0y11hbW1ga4GqXFi0VjPGrAFo5W4Yc5z6AmslvjR4Za1l1O10bxRe6FExD6zbaU72YVThnDfeZB/eCkVY/aFt7yP4D+KrbQ4xFJHpjKiRLgLEMb1UDp+7DDisf4f6X4y1T4b6L/AGL4x8PDR59MiSCNNELBYzGBtP77qOh46g0AepaVqFlqum22pabdRXVncxrLBNE2VkQjIINcT8WF8N/274KOvXmtwXDa0kenLp85jSScjcBOAfmj+X/OTWp8I/CZ8D/D3S/C39qNqgsVdVuSm3cGkZgAMnAG7HXtXJfH3/kZ/hj/ANjVF/6LegDqvGnxG8LeD9btNJ8QXklpNd2stzC/l7lYIVUoMclyWG1QCTVDwx8VvDut+Ko/DE1jrmiarcRGa0g1awa2Nyg6mMnIPHODg+1c/wCOre3uf2nfh+LiCOYR6XqEke9Q21wFwwz0I9ar/HUAfF/4PuAA39s3Iz3x5S8UAey15N8IgP8AhdHxW4/5frL/ANEV6zXk3wj/AOS0fFb/AK/rL/0RQA7wFrvhbwv8P/EGseH4/FutWdrrU8dzFKr3l154dUcRrnPljg/TJrz/APZU1HwtrSQ3OoeENSuPFF3e3eoSa7caYXhVt7YVbo9MKduBjnIru/2av+RP8Vf9jRqX/odc18CF1F/2PbtNJJGoGy1IW2OvmbpduPxoA7uf4weHWku30rRvE2uWFlI0dxqOmaY01qjKfnAfIL7e5UEfWu18N63pXiPQ7XW9EvY73T7tN8M0fRh078gg5BB5BGK8g+Adn4vvfg/4bl8N+LtCg04WaosB0cu0TgnernzRlt2cnAz1rvPg54Lk8CeFJtFk1cao0l/PdmVYvLVDI24oq5OADnv3oA7SiiigAooooAKKKKAMnWfDuk6vq+katqFs0t3o8zz2L+YyiN3QoxIBw3ykjnOKS08N6Ra+K73xRDbuNVvreO2nmMrEGKMkqoUnavJJ4AzmteigDjvH3wz8H+Or22vPEthc3U1tEYojHfTQgKTkjEbgHnuao+Cvg74B8G65DrPh7Srq0vIVZEJ1C4kQBhgjYzlT+Vd/RQAVieHPCuh+HtS1jUdJszBc6zdfar9zK7ebLjG7DEheOwwK26KACvPLr4M+AZtQuLy30+/043LmSeHT9TuLWGVj1JjjcLz7CvQ6KAOcu/A/he68Dt4Kk0tV0Fk2G1SV143b/vA7vvc5zWtqGladqGizaLfWsdxp80Bt5YJOVeMjBU/hV2igDgdI+D/gTTNUtdQj0+9unsnElpFe6jPcw27D7rJHI5UEdjjjtW9438GeGvGlhFZ+I9MS8WB/MgkDtHLC/wDeR1IZT9DXQUUAcb4W+GfhPw7q8esWdvf3OoRBliuL7UZ7pogwwQvmOQuR6CrvxA8CeFvHun21h4q0sX8FtN50I814yrYx1Qg4IPI6GulooAjjhhjt1t44kWFUCLGB8oUDGMemK8+k+C3w/wDtc09tp+oWEc8hkltbHVLi3t3Y9SY0cLz7CvRaKAOc1LwP4Y1DwbF4PuNLUaJF5fl2scroF2MGXDA7uCAevNbt3aWt3Yy2N1BHPbTRmKSKRdyuhGCpB6gipqKAPPLP4L/D21VoRpFzPa7WWKzuNQnlt4NwIJjiZyqHk4IGR2xXRaj4L8Oah4Hj8F3di0mhxwRQLb+c4ISPGwbwd3G0c5roaKAM7XdE03W/D134f1O38/Tru3NtNFvK7oyMEZByOO4NRjw5ov8AwiqeF5NPin0dLVbQWs2ZFMSrtCndkngDk81q0UAef+HPg54A0HUrW/stJuZJLJ/Ms47q/nnitm9Y43cqp98cVreNvh74T8YXdtfa1pzm/tRtgvba4kt7iNf7okjIbHtnFdVRQBzHg3wH4a8JXU95pFrcm8njEct1dXktzK6A5C7pGY4z2FdPRRQAUUUUAFFFFABRRRQAUUUUAFFFFABRRRQAUUUUAFVdY0+11bSbvS71Xa1u4XhmCSMjFGGCAykEcHqDVqigDP8ADmjab4d0Ky0PR7VbXT7KIQ28SkkKo9zyT7nk1T1/wnoOu65o2ualZtJqOiytLYTpK6NEzABh8pG4EAZByK3KKAMjSfDWjaXr+ra9Y2pi1DVzGb2XzGbzDGu1eCcLgegFHhfw1o3hqG9i0a1Nul9eSXtwDIz75pDlm+YnGcdBxWvRQBk+L/DukeLPDl34f161N1p14oWeISMhYAgj5lII5A6GjWPDeh6x4abw3qmmw3mktCsLW0w3KVXG33yMDB68Vo3c621pNcyBikSM7AdcAZ4rD+HPi3TvHXg2w8U6TDdQ2d8rNGlyoWQbWKnIUkdQe9AHOWfwV+HdvZXVpJo895HcWzWu68vpp3ihPVImdiYx/u4NdL4l8HeHPEfhuLw9rOmpdafCE8lC7BoigwrK4O5WA7g5rfooA4Sy+EfgW1lt7htNuby7trmK5iu7y+mnnR4zuQCR2LBQf4c4PcGuk1bw1o2qa/pOvX1qZdQ0gyGyl8xl8syLtbgHDZHqDWvRQBi+JvC+h+JJ9Kn1izNxJpN4t9ZMJGTy5lBAb5SM9Twcio/G3g/w3400xdO8SaXFfQxvviJJSSJ/7yOpDKfcGt6igDjPCnwv8G+G9YXWrLTp7nVEUpFeX93LdyxKeoRpWbZ+GK7CeKOeF4ZkV45FKurDIYEYINPooA86h+Cvw7injb+ybuW1icSR2E2o3ElmjA5GIGcpgHnGMe1dZ4x8L6F4u0CXQvEFgl5YSFWMZJUqy/dZWXBUjsQa2aKAOc8O+CPDeh+Hbzw/a2cs+n3rM11He3ElyZtyhTuaQsSNqgYzjiue0j4K/DnSxIsGiSyxmKSKKK5vJpkt1kBD+UrsRGSCeVwfevRKKAMdPDGhDwinhKTTop9ES1WzFpNmRTEoACktkngDk8965TTPgv8ADuwWRF0aa5jaB4Iku72adbeNxhhEHYiPg9Vwfet3wr400vxH4n8SeH7KC7juvD1xHb3TSqoR2ddwKEEkjHqBXTUAZcPh7Ro/C8fhg2EUukR2q2gtZv3imILtCndkngd64uD4I/D2EeSun6k1kCSLFtWujajnOPK8zbj2xivSK5z4heMtI8D6EurautzKJZ0tra3tYvMmuJnPyxovcnnqQKALWt+F9E1m80e81Cz82bRbj7TYESMoik2lc4BAPB6HIpPF/hbQ/Flja2WvWZuoLW8ivYVEjJtmjJKNlSCcZPHQ0eDtduPEGmvd3Ph/V9CkSUxm31KNFkIwDuGxmBU59eoNbVAGN4y8L6H4w0GXQ/ENgl7YysGKFipVgchlYEFWHYg5rDX4W+C/+EWbw3Lp9zcWJu/toae+mknWcKFEiyl96kKABg8Cu1ooA5Hwf8OPCfhbVX1bTbK5m1J4zF9svryW6mVD1VWlZio9hitvxbDLceFNXggjaSWSxmREUZLMYyAB+NadFAHh/wAMfgz4W1T4W+HP+En0C8sdVOnJFqMMVzLamcjPyzpGwDn/AHgTivY9G0nTdH0i30jS7GCzsLePy4reJAERfTFXaKAPO5fgt8PzeTXFtp+oaek8hkmtrHVLi3t3Y9SY0cLz7Cuh1HwP4Xv/AAZH4OuNLUaHGECWscroFCMGXDA7uoz1pfCni7TvEmseIdLsobqObQb0WVy0qgK7lQ2UwTkYPfFL8PvF2neNtAbWtLhuYYFuprUrcKA26JyjHgkYyOKANPWtI03WdGuNG1Szju7C5j8qaCT7rr6GuS0L4SeB9I1e11SGwvbu4sm32YvtRnuktm7GNJHKqR2OMjtXd0UAc7448EeGfGltbw+ItMW5a2ffbTpI0U0DeqSIQy/gapeE/hv4V8M6qurWFvfT6giNGlzfahPdOit1C+Y5wDjtXX0UAcx4+8BeFPHcNjD4p0pb9LGbzrf966FWPXlSMg4GQeDiukMUTQGAxoYiuwoVG3bjGMemKfRQB5z/AMKT+HyzyNbafqFlbyuXks7TVbmG2Ynr+6RwuD6YxXS6t4K8M6p4XtPDF3pqnSbN4Xt7dJHQRmIgx4IIPBA78966GigBHVXUqyhlIwQRkEV53J8Ffh/9qmmttP1CwinkMktrZapc29u7HqTEjhefQCvRaKAKeiaXYaLpNtpWl2yWtlaxiOCFM4RR0HNVPEPhvR9futKutVtTPLpN2LyzYSMvlzAEBuCM8E8HIq/qd3Hp+m3V/MrNFbQvM4UZJCgk49+Kyfh/4p0/xr4O07xRpcNzDZ6hGZIkuFCyKASOQCR1HrQBPe+G9HvPFWn+J7i1L6rp0MsFrN5jAIkmN42g7TnA6ima/wCFtD13V9G1bVLMz3miztcWEgkZfKdhgnAIDcdjkVtUUAFZGj+G9H0jW9X1qwtTFfaxJHJfSGRm8xkXapwThcD0xWvRQBj+F/DOi+GbO7s9GtDbw3d3LeTqZGfdLIcu2WJxk9hwKPBvhjRfB+gQ6D4fszaafC7vHF5jPtLsWbliT1J71sUUAefah8HPAd1qlzqMVhfadLdv5lymnalcWkczc5LJG4XJyecV2HhvQ9K8OaPDpGi2a2llDuKRKxbBYkk5JJJJJPJrRooAKKKKACiiigAooooAKKKKACiiigAooooAKKKKACiiigAooooAKKKKACiiigAooooAKKKKACiiigAooooAKKKKACiiigAooooAKKKKACiiigAooooAKKKKACiiigAooqG+NwLKc2YQ3Plt5If7pfHy59s4oA851FPjZLa3WpW9/wCDNOMYZ4NNa2muNyjkK829cMRxwuKn8KfESfxN8CH+IFraRWt5/ZtxP5D5ZEmiDgjsSu5c/Q15P4JuPC11oM6/ETTfE2t/EaR5Y7rTporp2eTcQixIMQiPG3DcADJziul+D2n31n+yLeaddWk0V3HYalG0LId+7fKMAd/60AX9D8TfGXxX4As/F+jWvhvSIzYrOlnfRSSy35CAswKsBCrEHaDuOCCcV03hz4o6fqHwOT4n3to9vAli9xcWyHJDoSpRT3ywwD6EVY+EcM0fwL8OwyRSJKNDiUoykMD5XQg85ry7wD4S1TxL+xSfC8FtNFqU1rOYYZQY2MiXLSKpB5GSoH40AdPb6r8aL7wa3iu5s/DMtjd2jXH9hRrIlylu6ZGJ2O0ygHO0qB2yKvfsj/8AJvvhnv8Au5v/AEc9Z+ifFuz1HwJb6JbeH9duPFxsfss2jDT5I2imCbWLuw2JHnncT09+K1/2VbW4sfgR4dtLuGSGaJZ1dHUqQRM/Y0Adb43PjV1s7bwauixNKzfarvUt7iBRjbsjTBdjk9WAGPeuM0nxd428O/FbR/BHjSfRdUg122nmsL7T7d7do3hALJIjMwwR0INUPj/cX0Pi3wtHrkmrQ+AJPO/th9N80MZsDyhMYvnEX075rkNOs/Ddx8ffAGp+B9A1KHRIkvYZdRlgmEdxIYSRtMvzNtAOWPBLYyTmgDvfHfjnxpZ/FqLwJ4V0uwu5b3R/tME1yGWO1k83a0srA5KBRwoGSxHNP13xd448LaLoHh7UI9E1jxzr17Jb2htlkis441+YyuDlsKuMgdT0pJYJ/wDhqmC48iXyP+EUZfN2HZu+0dM9M+1Zf7Rfhh7jxL4R8bS6Dca9pejSzQ6rZW6s8ot5QP3iIvLbSMkA0AX9b8VePvh/f6Nd+M7/AEDW9C1K/i0+eaxtHtZrOSTIRsM7h0zwehFetV4Zo0vwI1jVNPtdH8NXGp3klxGY400y6byHyCHfeAqBT1J6V7nQB4/rHjb4hah8U/EngLwjYaTvsoLWaHUL1W8m0R0JfzApzIzNtCgAY+YnpV7XvF3jaxv/AA54Csk0W78a6jaPdX96UkFjaQocGUJnc2TgBcjnvTfAsE6ftF/EOd4JVhksdOCSFCFYhGzg9DXOfGzw5Z6f8XtJ8fa94eutb8MSaY2nal9mjeV7NlcvHKUT5inJBIzj8qAOli8WeMvCPjrQPD3je60bVbDxDLJb2V/YW72zw3CruEbxs7gqw6MD1rc8SQ/FC+124h8P3vhrR9IiC+TPd28t1POdoLZQMioASR1J4z3rkfBp+C+qeLdMXwv4dmvdRhlMsN0mnXPl2jKpO5nkAVOmB74rntcu9KHxc8Sx/F59ZFjFLGfDUMQuvsTwbRu2iHh5C2NwbPpQB6D8HvGmt+INR8TeGfFFvYprfhu8S3uJ7HcILhHTcrqG5U4zkZ9KwtB8XfEr4gXeqat4Hbw7pfh6wu5bO1bU4JZZb+SM4ZjtYeWmcgHBPtWX+zjpy23j/wCJDQaFf6Lp13PZy2VvdRNG4iMTYODkgnrgnIzzg8VS+Dfi6z+Feg3/AMPvGNjq1rfabfznTzDp8041CB3LIYmRTuY5I7fzoAl+Alxr1744+L88lnBpevPeQAQSP50UU4gYLyMbkyAexwexr0D4MeOpvF3w5Gt66sFlqdhJNa6vGgKpDNCSHODyBjDfjXJfs9jVZviT8TdT1XRbvSHv761uI7e5A3KhiO3JHG7GCQCcE4ri/i/BrnhP4g+IfCHh63l+zfE5IRavGPlt7reEuWzkdYyWPuQaAPY/gh4p1zxr4Pm8T6vb29vbXt9OdLjijKt9kVtsbPknLHBORxjFea/tOp44PjzwHHpuoaImnza5CNNingkLJdhD80xBw0foAAa938PaVaaHoVho1hGI7Wxt0t4lHZVUAfyry79oS1up/FvwukgtppUh8URtKyRlgg2HliOg9zQBZ8S+M/G/hjTvDvhe4h0TWPHmv3MsUBt1kisYYkyxlcEl8KuOO5zVDxb4r+Jvw1tbTxF4vuPD2v8Ah0zxQaidPtJLae03ttEi7nYOoJAxweRUvxps9T0H4leD/idZ6Xeapp+kx3FlqkNpGZJYoJRxKqDlsHOce1Yvxd8XWvxW8JDwF4AtdQ1O71WeAXV29jJFb2EKyK7PK0ijB+XAA560Adj8ZPHmt+EdQ8IReH9Mi1Y63fSWxtujynyiYwrZAQbtpLEHCg8Vv/D2L4gRx3zeO7vQJ3d1azXSopFES4O5XL/ePTBHvXH/ABesZY/HPwmit4ZpYrXW2VnVCQqiAgFiOn4161QBw3xc8b3nhK20jTtE06PUfEGvXostNglcrEGxlpJCOdijk49aTwxF8VrLW7RfEl54Y1fTJ1IuWsoJLaW1baSCoZmEi5wP4Tzmue/aA07VbTXfBXxA03TbnU4vDF/K99a2y7pTbTIFd0XqxXbnHvXQeF/ip4d8U6zaaZ4btNY1AzKXnn/s+WKG0UKT+8eQAAk4AUZOTQBg2vi/x1468U63ZeA5NF0nQ9Eu2sZtS1G3e4e7uFHzrGisoCKSBknmr3w68b+IpPHup/Dvxxa6emu2dot9bXlhuWC9t2bbuCsSUYNwRn19K4/4ba9bfB/UvEfhDxna6hZ2M+rz6hpWppaSTQXMUp3bS0ana4PYitf4frf+NfjjffEiPTb2w8PWmjjS9Ne8gMMl6xk3tKqkbgnUDPXjHegC38Df+Sg/Fb/sYl/9ErWZ8ANcsfDPwH1jxBqTMtpp+pancS7RyQsznA9z0H1rX+CUE8Pj74pPNBLGkniFWjZ0IDjyV5BPUfSuS8A+Eb/xT+zB4m8LRxPb3t9fah9nWYGPLi4LpnI4BKjn0NAHT6dqfxm1jwuni61l8K2CT2/2u20Oe1leQxFdyo84cbXK46JgE1LqHxca4+EGg+MvD+lpPqHiC6hsLO0uJcRxXMjlCJGH8KsrdOuBXDeE774O2/h+z0/xh4TvdI8RW0KQXtjNYXbO0yqAxTYCGVjyCD3rQ+NttpNt8GvCln4f0GbTvD82tWrvpkcRt9R8suzbbZG5ExY59QCfegDQ8ca58YvCeq+HLa68R+Eri21y/XT/ADho8wNvMwJQbRNllOCM5BHpXU+N/GHiOPxdpPgDwpDpz+ILuza9vb27RjbWUCnbv2A5ZmbIVcj3Nee6fqXh7R/Eml+IfiFD8UGjsZgunXXiS0j+x2Uj/KGJg43c43vVz4veHtO0v4y2fj3xF4fudb8K32lCxvZbaN5mspUYskhRPm2EHGRn/EA6uy8WeL/C/wAQdE8K+OLjR9TtfEAlTT9RsIHt2SeNQxjkjZmyCOjA9a9RPTjk1494G/4U3qfi/Tz4U8OzXeo27NJDerp1yI7UhTy0kgCqSOB3Nesasb0aXdnTVja9ED/ZhJ90ybTtz7ZxQB5vqp+Nq6Xd6yl/4MsWgRpk0v7LNNuVedrT71+YjjITGat6V8RLjXPgBJ8RdPtYra8OkzXSwS5dEmjDAg9CV3KfwryXwfN4TvfCUsXjbTfFGufEmdJYruwuIrppDMSQoReIVjA24bgAc5rpfh1Y3tv+xlcWE9rOl2mj30bQmM7926XjHWgDSs/E/wAZPEHgGDxppNn4b0m3WxW6TT76OSSa9AQMzblYLEGwdq/MQCMmun074padN8DI/ijdWckVv/Z5uZLVTlvMB2+WD7vwD6HNWPBEMy/AjSoGikE3/CPIvllSG3eR0x1z7V5d4Y8I6r4m/YmtPDtpazLqn2IywW8gKM0kdwZAhB5524x70AdFeaj8Z7jwHd+JNQtfDM9ld2EksmiQLJHcwwPGSNszHa0gByVKgHkZzW3+yt/yb/4S5z/ojc/9tHrFi+LVlrngE6Jpuga7deK59Pa1m0n7BJE1vL5e1jI7gIiA5Oc/rxW/+zBbz2nwI8LW1xDJFLHbOrJIpVgfMfqDQB6TRRRQAUUUUAFFFFABRRRQAUUUUAFFFFABRRRQAUUUUAFFFFABRRRQAUUUUAFFFFABRRRQAUUUUAFFFFABRRRQAUUUUAFFFFABRRRQAUUUUAFFFFABRRRQAUUUUAFFFFABRRRQAUUUUAFFFFABRRRQAUUUUAFFFFABRRRQAUUUUAFFFFABRRRQAUUUUAFFFFABRRRQAVxN94IuNR+MFj441HUY5bPStPe306wEZ/dTSH95MWJxkrwMCu2ooAKKKKACiiigAooooAKKKKACiiigAooooAK4z4neCbjxY+iajpmstpGsaFdm7sLhoBNFuKlWV4yRuBB7EEV2dFAHleveAfHnjKxGi+NvGOktoTSo9zbaTpbQS3KqwYI0jyPtUkc7Rn3r1KNFjjWONQqKAqgdgKdRQAUUUUAFFFFABRRRQAUUUUAFFFFABRRRQAUUUUAFFFFABRRRQAUUUUAFFFFABRRRQAUUUUAFFFFABRRRQAUUUUAFFFFABRRRQAUUUUAFFFFABRRRQAUUUUAFFFFABRRRQAUUUUAFFFFABRRRQAUUUUAFFFFABRRRQAUUUUAFV9TulsdNub2RSyW8LysB1IUE/wBKsU2aOOaF4ZUDxupVlI4IPUUAeDfCDwRpnxP8Fx+P/Hk9/q2qa08ssG29lijsYQ5CJCiMAhG3Oeua7T4gaT4T0fwFpmm+MvFutQ6VZyBNxv5FuNQOCFicxjzJev3V5OBnNYPhTwl8U/h5b3Phrwe3hnV/DpneXTn1SeaKeyDsSY2CKRIoJOMEHntWl468CeMNYg8Ga9Bq2mX3inwzcSXDLcxtFZ3hkXDjC5KYwNrYOPxoA86F34b8N/F7wBN8OrXXtJtNZvJLPUYLuC6itrmLZlSFn6uD3HI4rq/i9p1/rnx78G6Da61eaVbXukXy3j2rlZHhDIzIp/hZsAbuoBOKu6z4M+Inizxp4P8AE3iB/D+nxaBqX2j+zrSaSX92UIdzKyDc2QgC7QAM8muo17wlqd98ZvDXjGGW1Gn6Xp13bTozkSl5cbdoxgjg5yRQB518V7Ww+Gfh3w74D8Iz6zplp4n1pheT20s1zdJAqL5qxElnDMAoGOnJrG8YWmi6BpdtrPwp8NeNbLxNZXMLKv2K8CXsW8CSObzMqwKknJ5zXsHxc8ETeM9K06TTNSGma5o18l/pl2ybkSVf4XHUow4OPaqOn3HxouJYLe+0vwTYoGXz7uO8uJtygjdsi2LgkZxljj3oA434w+Ik1b4uaR4D1RtbXw/BpZ1PUrTS4ZXlvGZikcbmL5vLGCT0B6HtVTSVg0H4o+F5PhtoHiuy0m+nkttds7m0uUtBGV+Sb97kK6sOoxxwa7z4j+CdevPGOlePfBd9ZW3iHTrd7SS3vg32a9t2OdjlfmUg8hhmtDw1P8UbvWYG8Qad4W0vTE3eelpdTXM8vBxtJRFUZxnOePSgDzrUfDT+NP2i/GGg6jq+oQaCul2E15ZW07RG6IDhFLqQVQEsSFxuOM9Kd8UPDNv4av8AwpYXmj6/qvw1020mjurSxmlmeK4L5jkmCt5kiAE9zg16BoPhLU7H4zeJfGM0tqdP1TTrS2gRXJlDxZ3bhjAHIxgmrPjCT4j2usJceE7bw7qWmtCFktdQmkt5UlBOXWRVYFSCBtI7daAK/wAHF8Cnw7PcfD/UGutKmuCzRG6kkFtJgAoEkO6LpkrxyScc129ee/CLwTq3hvVPE3iTxBPYDVvEl3HcT2unhvs1sEUqqqWALMcks2Bk16F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ieOvE+m+DfCWoeJ9Y877DYRiSUQruc5YKAoJGSSQOvequveNNJ0XUvDWn3kd2bnxHcGCyVIgdrBN5L8/KAPrQB0tFcX4x+I2l+Hda/sOHSNe13VhEs0lppVg0xiRs4Z2OFXODgZzx0pfhv8SfD3jqa/s9OS/sdU059t5p2oQeTcQ84BK5PHuDQB2dFFee6N8YPCOqfE66+HsP9oRatbyyQ+ZLAFgkkjG5kV88nHPIHSgD0KiiuA0D4t+FNb+JFx4EsF1B9Qh84C4aDFtK0WPMVHzk7ScdMZFAHf0UUUAFFZra/oy+JU8NNqMA1h7U3a2ef3hhDbd+PTPFaVABRRRQAUUVyNt4yeb4t3fgT+z1CW+kJqIu/N5YtIU2bMe2c5/CgDrqK5HwZ4yfxD4x8XeH209bceHrqG3WYS7vP3x78kYG3HTqa66gAoorh/HvxM0nwj4m03w3No+u6tqmowSXFvBplqszFEPzZywoA7iiuC8JfFbw14g8Sr4ZmtdZ0LW3VnisdYsWtpJlXqUJyrdD0PY13tABRRRQAUUUUAFFFFABRRRQAUUUjHapbBOBnA6mgBaK5DR/G51TwBqfitfD2r6YbGO4YWeqQ/Z5X8pSc45wpxgH61o/DzxA3ivwPo3iRrUWjalaR3BgD7xGWGcbsDP5UAb1FZvinVDonhnVNYWETmxtJbgRltu/YhbGecZxVXwDrzeKPBWjeImtRatqNnHcmEPvEZZc4zgZ/KgDcooooAKKKKACiiigAorj/ip8RfD/AMONGttT15byVbmbyYYLOISSuQpZiFJHygDJPbiul0bUbTWNIs9VsJRLaXkCTwuP4kYAj9DQBborkfCnjJ9c8e+K/C7aesC6C9uqziXcZvNTdyuBtx06mj4Y+Mn8ZWmtTvp62R03V7jTgBLv8wREDf0GM56frQB11FFFABRRXGfFvxw3gPSNIv100X/9oaxbaaUM3l+WJd3z5wc429O/rQB2dFFFABRRRQAUUU2WRIYnlkYIiKWZj0AHU0AOorP8Oa3pPiLRoNY0O+hv9PuATDcRHKuASDj8QazvBfij/hJf7T/4kesaV/Z949r/AMTC28rz9v8AHHz8yH1oA6GiiigAooooAKKKKACis3QNf0bX47uTRtRgvks7l7S4MRyI5k+8h9xmtKgAoqO5k8m2lm27tiFseuBXM/Cfxc3jnwHp/iZ7EWLXZkBgEvmBdrsv3sDP3c9KAOqooooAKK5HWPGT6f8AFPQfBI09ZF1axubo3Xm4MRix8u3HOc9ciuuoAKKKKACiuR1Pxk9n8WNI8D/2erpqOmz3xuvNwYzGwG3bjnOeua66gAorjJvHDR/GeD4ef2aCkuiHVPtnncgiUx7NmPbOc/hXZ0AFFFFABRRRQAUVz+neJ/tnjjUvC/8AYesQfYIEm/tCW322k+7HyxyZ+Zhnkf7JroKACiior24jtLOe6l3GOGNpG2jJwBk4/KgCWisD4e+LNM8ceELHxRo8dzHY3ocxLcIFkG1yhyASOqnvWzfT/ZrKe527vKjZ9ucZwM4oAmorkvg/4ybx98O9L8WPp409r5XJtxL5gTa7L97Az93PSutoAKK5H4seMn8DeGIdaTT1vzJf21p5Rl8vAlkCbs4PTOcV11ABRRRQAUUUUAFFFFABRRRQB4p+1hpep6j4a0m3sfEV5Zxahqtnp0lggj8qbfMD5jEqWyu0EYOOOQawPEfg7xDL8c/B+gn4k69deRp95qAupUtvNtsbYwEAj2/NuwdwPA4rrPjV8OdP8WePvBV43hpb6M6if7XugvAto4nKJIc/dLkDFUND+EfhuH47X1+vguG20Kx0m2+wybCIWvPNZ2deeWUBBmgD2hmit4GmmkRFRMySuQowBySegrxL4L2p8WfG7xl8V7KOSPQrmFNK06RuBeeXsEkyjumYxg98n0pnx/uPG2s+KLbwvF4M8Ral4LSNZtQbSHRZNRY8iBmZhtjGPmA5Ndf8PfGWr3upWXh5vhT4h8M6akJWO4uPJFvAqL8q4RiecYGBQB6NXyZcaHfX1x8WPEWioTrfhfxdHq9jt+83lofMT6Mm7I74FfWdeU/Bbw5q+l+M/ibcaxpctvaarrnnWjSgbbiLYQWHqO1AF3xx8SILf4Jp4z0E+fd6vbRRaTEnLPdT/KiD1KsTn/dNefeFPCsfgv48/Dfw6reZNb+Fr1rqXOTLO7lpXJ75cml+HHwz8VWPxXTRNYt3HgXwte3GpaEzY2zSz48teuT5eX64wfrXceItB1m4/aX8LeIodOnfSbXQrqCe7AGyORm+VT7mgB/hvxJrd1+0h4r8M3F+76RY6NaT21rtUKkjn5mzjJJz3NHiHxHrdv8AtJeGPC8N+6aPd6HdXM9qFXbJKrYVicZ4x61l+LbHxH4N+OEnj7SfC994h0jWNLjsNQj08q1zBLG2VcIxGV24HH/66um6f42179oLw5431bwvJpGkR6Td2sUbSiSaEHBUzkHarOScKucAcnNAHKa74R8UXX7VL6fa/ETVrO7uPD0l3DepaQtJbwG5YC2AIwUB53H5q7/xnrXiLw/8TvhV4Yj164uLa/F5HqcjxoGvTFCm1mwPl5JOFx1qv8QrDxB4f+OmkfEPTvDeo+INNfRZNKu4dPCtPA3mGRXCsRkHOOvFO+LmmeJ9SbwL8RND8NT3Op6BcNcXOjvKouDDNGFkjU52lxgd/pQBoftBeI9a8OWXg99Fv3s2vvFNnZ3JVVPmQOHLIcg4BwOnNdB8RrLWLuK2e18cJ4T0qLd9unWGIzSEkbAskvyxj73Yk5FeZfE8+O/iI3haax8DahpWkaX4isryUX7KLuUhiGYRqSFjQMxJY5PGBWz8Z9A1a4+JXhnxNdeGrnxb4WsbWaG50mBUkaK4Y/LP5TkCTjAx2xnvQBR8G+KtS0f43af4Kh8eDxpour6dNcLLK0LzWc0f8JeIAEMAeCO9bGnf8nX6r/2KcP8A6UGsTStF13VPjx4U8W23gSbw54ftNPu7UK6xpKCVBDSRpxGCTtUZJ4OccV1djomrJ+0fqPiBrCYaVJ4bitkuiBsaUTElPXOOaAMD4eWt5ffEH4zWen30lheTXlvHBcxgFoZDbYVxkEcHB5Fa3we+IE198ILrWvFk+NV8Om4tdaZgA3m2+dxIHQlcH6mrPwv0TVtN+JvxI1G/sJre01LULaSylcDbOqw4Yr9DxXlnxe8OaxD8Y5/BOilV0f4j/Z59QCvgwG3fNwwGP4owOfUn0oA9e+Al54m1X4cWmveK7yWe+1aWS+jidFX7NA7ZiiGAOAuDzzzXn/xm1uTw7+0r4G1WLRdV1p4tHvVFnpsIlnfdkZVSRkDqeele82sENrbRW1vGscMSCONFGAqgYAH4V5h4s0DWrr9pPwX4ht9Nnk0my0q8hubtQNkTsDtU98mgDkbXUpfjB8Z9AmXSbjwzH4Jla8ubfU9seozO4XYoiGcRZAy2eelaviPxvL4i+KOs+FV8eW3gzQ9ASNLi4jlgS6vblxuKq0uQqIODgEkmtX4v+HdctfiD4Q+InhXTZr+9sLg2GqW8GN89lLwSc9dhyfx9qytU8Par4H+K2v8AieDwW/izw94j8qaZLSKOS6srhF2sdjkb1brweP5gFr4Z+NLqD4r3Pw/m8XweMNPm0z+0bDUQYmmiKvteGVosK3UEHANY3gnWNb8darq8d/8AFG+8L+J7bUJoIdAihgVbeNHIjLRyoXm3ABiQwzntXovgTVJNU1C4kh+HN74ctkh+S6vYoYJJXz9wIhLAd8nivOPip/aXj3w3c6PcfBrWYfFjJ5dnqDGEQ2koPyyrdqwO0denPTFAHV/HnxB4r8O2/g2Pwxdw/wBoX2uRWcizjbDcBo24fAJC5wTt54xXP/E9fiL8NvDX/CwB49udeFjLG2q6XcWkUdtLE7qrCEKNyEEjGWPufWL482viHTvDHwvs4bi31DxBa63ZxiW4JWO4uFhIJYjkBmB57Zp/xOu/HXxO8ND4f23gDVNC+3zRrq+oX8kf2a3iR1ZvKdSTKSVGMAfT0AOl+KvjTWkvfCfhPwbNDa6z4pkLLeTRiQWdsiB5JQh4ZsEAZ4rnviPD48+Fnhr/AITez8ean4ltNPeL+1NO1SCErNCzhWaNo1UowLA9x69Odr4teENei1jwf4z8HWS6lqPhZnieweUI11augV1RjwHGOM9f54/xFvPGXxW8Nf8ACEaX4I1vw7aajJENV1LV9kQt4VdWZY1ViZGO3HYY69aANf42eKvE2nnwHJ4MuYY59Z1ZIPLueIZkeFiokIBO0EhvlwTjFYXxDuPH3wym0DxTcePLrxBa3mrQWGp6dc2kUcJExxuh2jKYwcAk9q6b4reG9SutZ+GyaPp81za6RrsUlyyYxBCsTLub26Uz9pbw/rXiLwXpFpoenTX9xB4gsrmSOLGViRjubk9BmgCP47eKNS0TWPC+lHXpPC+hapPKmo63HErNAVUGOMMwKx7zn5mHaut+HunXljZ3Ez+NrnxXp9wVezmuFhZowM7h5kQAcE47cYqt8QtcvtLlitJfAd/4n0W6hYXDWaxTMj5+40LkblI7gn6VyPwJ8Mappfi/xVr0OgXPhXwzqZh+waJOy7lkUHzJvLUkRbifuj/CgCH4fa9rHiP9nrxLqOuX0l7dgarD5rqoOxDIqjgAcAAVj/CHwr8Qde+Dvh66j8fTeHAmmxrplrp1tG8YQD5XnaQEuzd1XAA9a3Phb4b17TPgJr+iX+l3FvqVw+qGK2cDe4kaTZjn+LIx9azfh94i+Ingf4baV4b1P4Z6rqeo21hGlhLp8iGF8qMJPuIMLKTtbgg4yKANDwj4z1Lxt+zz4mvdcjiTV7C21DTr5ohhJJYkYF1HYEEfjmqUXjabwH+y54U1WyW3bUbqxs7GxFw2IhNIuAz9PlUBmP8Au1p+AvAet+GvgLr2jahGk/iDV4r68uYIG3KJ51bEanvjgfXNUdY+HeueIv2b/DPh6OGOz8RaPBZ3lvBdgbRcQjmN+wyCy9xzQBjeLdf1Dwp4SufFOm/HC217WrCL7RPps8lo1peYILxxxoA6ZGdpDE17r4b1SLW/Dum6zCjJFf2kVyit1UOgYA/nXmNp4pupLZYJfgVrS6tja8QtbUW28ek5bG33xXrNsNttEDCsJCD92uMJx0GPSgCSiiigAooqlr93c2Gh317Z2cl7cwW7yQ28Yy0rhSVQe5OBQB5THbW/xD+P2ri7iFxofhLTG03Ywykl5dL+9474i+X8al/ZmvJ9N0nXfhvqMpe98I6i9rEWPL2khLwt1zjBI+gFZ/wq+CXh248GW2pfEHw9He+J9SkkvtReaVwySSuW2HawHAIH1zT4fh/J8Pvjd4f1vwLoEqeHdWtZNP1qG3YssDA7o5m3EnGcDjpg0AaXwt/5Lv8AFL/rrYf+iDR+zT/yCvGX/Y23/wD6EK0fh5omrWHxh+IerXlhNBY6hJZGznYDbMEiIbb9DxR8BNE1bQ9O8Ux6tYTWb3XiW9uYBIB+8idhtcY7GgC58dfG8/gTwP8A2hYC2Op3t3FYWJuWxEkshPzvyPlUBmP0rzbxh4ivvCHhS48VaX8brfxDq9ggnuNMuJLRra8GRvjjSMB04ztwxIr0T49+C7/xt4Jit9HNv/a+mX0OpWK3H+rkliJ+RuwDAsMnjmsS08UXMtukDfAvWl1XG14ja2q24cdcTlsbffFADviL421zU7nwT4X8F3S6ZqHi2I3b30kSyPZWixh2YIeC53YGeMiuE+P3h7xd4f0rwtFqHjCfxHo0vijTyft8CLdQTAtja0YAZCN2QRkYGCea7z4weHfEUHizwf8AETwro39pXegmWC+02F1WSa1lXDCMnglT0HfNc38W38efEbT9DXTPAeo6Zpena7ZXk39oFVu5ir4JSJSQqKGYlmPPGB1oA7D4p+I9a0n4s/DPRtOv3t7DVry9S/hVVInVIlKgkjIwSTxij9ofxHrXhvRPC8+h372Ul54nsrO4ZFU74X37k5B4OB71F8eNA8QXF/4R8Z+GdK/te/8ADGoPcSWKyBZJ4JE2yKmeC3AxXK/FVvHfxFtfDraf4E1HStK03X7K8mF+VF3KVfDFY1JCxoGYlmOTxgUAdd8WPE3iJ/G3hz4c+Er6LTNR1mOa6u9RaIStZ2sY5KIeCzHIBPTH5bfhDwx4r0DW/Mu/HV74g0mSEiS31G2j85JeMMkkYX5euVIP1rnPi74f8RWXj7w38TPCulHWbnSIZrO/01JAstxbSc5jJ43KSTjvxW/4X8V+JvEuqPAvgnVPD+mLbvvvNVZElMvG1UiUkkdSWJA4oA5jxJpmswy3b638df7F1Mlnt7aBbS3t4FJygaOQF3HTJLDNQ+Cdc8RfFD9nZNUk12XRNXZZknvbOFG8zymZT8rAgBwOcdM8Vz3wy0rV/COk3Gi6z8J7zXvF7XMxfWpI4Ht73cxKyPcOdyLjGVwSMcDPFdj+zr4V1jw/8GB4a121eyvRcXsbK391pX2uPYg5HtQByv7InhzX1+HnhzxC3jXUX0hoJguhm2i8hCXdR8+N/B+br19q6j4aeNL/APsT4iaz4iv5Lq10HWr1YtwUeVbxIGCDAHv1qj+zu/ifwpoGnfDjW/Ber27adJcRtqwMZs3jDM6OG3ZJbIGAO/1qz8OfBeoXHh34k6Fr1lPZQa9rV95LP/y0glQKJFwenX8qAKXgfSfiH8QvCsHjHVPiDqfht9Vj8+w07TLaHyrWIkmPeXVmkYjBPIrZ+DnjLX9c0jxToviZoX17wxey2NxdQR7EuQFJSUL2JHXtxWJ8P/EXjnwH4RtfBuu/DrXdYvNKiFtaXuleXJbXca5CEsWBjOMA5Fbnwe8H6/ouj+KNc8TJFHr/AInvZb64tIZPMS2G0rHEG/iwO/TmgDlPhRb/ABO+I3w2sNa1H4gXGhgpIlo1hbRPLcMrsPNnZ1x1GAigDA65Ndp+zz4u1jxh8P2uvEDRS6pYX9xp9zPEm1Z2ibG/b2yMcVJ+zto+qaB8H9E0rWbGWxvoRL5sEoG5MyuRnHsRWf8As1+H9a8OeD9Zs9c06axnm8QXtxGkuMvE7gq4wehFAEfx48UaloeqeGNL/t6TwxoWqXEseo62kSs1uVUGOMMwKx7zkbmHat3w7oOrSeGNUt7P4lahq0F/GP7O1Ix28k1o3O5ldFCSc4wCOMH1qx8QtcvtLkhtZPAl/wCJ9GuomFy1mI5mjfPCtC5G5SO4P4Vx/wAC/DGqaZ4z8Va/b+H7nwp4Y1MQix0Wdl3eaufMn8tSRFnptHX8qAOL/Zh8K+JZrjXNRi8f6pBZ2Hiq7ju7BbWEpfsjDe7sRlS/cL07V6B4s0vVf7VvZNc+NTeHTI7tY2dqtrbpDESdm7zQzSHGMnIGc9KyPhVF4n8AeKvEXhe78G6vf2ereIpL+01a18s26wzsCzSEsCuzB4wSayfBGk6r4R1bXofE3wx1DxZ4iu9UnuLXW44YJY7iJz+7BlkbMAA4xjA9KAOw+A3jHVfGXw01K41q6gvb3Tr2709ryFAq3Sx/dlwOBkEdOO9ea/B/xpq8vwv8O/DrwF5L+KbqKea5uphmHS7YzuDMw/ifkbVGeeteg/s8+Gdf8N+CvE2n69pgsby51u8uI4kOY2VwpBQ91zkA4HTpXJeGPhd4jT4P+HNW0u3bQviD4fM8loZQAZozK7G2lxwUcHjPQn60Add8VfFWreA/DvhbwraeI4m1zWrkWh1vVRGBCiDdNcMvyrkAgAdORXK+K/GEnw+g0/xBpfxbHjCD7bBb6jpd3LaytLFI21nh8pVZGXOccjHWt34gaL4m8ceHfBvjqz8Lm28RaBdG5m0LUSqmZGAWaIMcrztBUntjoa09K8SNqF1aW9t8Fdatbh5EEz3lpbQQwAkbm37ju28nAGTigDC+L0fiGf8AaF8DQeF7iztdQl0m+T7TdIXWCMld7hB95gOgPGevFTXV74y+HnxX8IaTf+MbzxPo3iiWa1kivoI1kt5UTcHRkUfLyBtrovE+iatcftBeD9dgsJpNMs9Kvobi5AGyN327VPuarfF/w/rWrfE34Y6npunTXNnpeqXEt9KmMQI0YAZvYkGgCLx34g8TeIPinb/DPwlq39hpDp/9o6xqiQrLNGhbbHFGG4DN13EHj9czxDfeMPhZ4t8NTXniy+8UeGtc1JNMuotRhj8+0lcfJIjxquVyDkEfqeLvjjRfE3hf4vxfEvw3oc3iCyvNNGnavYW0ircgK2UljDEBsdCvHT34p+ILXxR8VvFfhqGXwrqfhvwxompJqd1NqhVJ7uWMHZEkSsfl5OWJ+nSgC/4k/wCTqPCX/YuXv/oxarz6l4s+IfxS8Q+HdE8T3Phrw/4ZMUFxPYxRvcXly6liu5wQir06df02de0TVp/2ifDWvw2Ez6XbaFdwTXQA2JIzqVU+5Fc9Ha+Jvhr8WfFGsWfhTUvEPhrxO0V3nSwjzWt0qkOGRiCQ3XOfT3oAx/Ctl4k079rK1sfE2rQavPD4Sdbe9SERPND9oODIo+UODuB28EAHvWlq/jaTxT8Stf8AD5+INv4L0Lw+6WzPFNAl1fXJGXw0oIVE6cDk1L4X0zxxqn7Q9r4417w0dI02Xw9LaQxiUStABMGVZmHHmNuY4XIAAGc1HP4f1XwD8TPEmtL4Ik8W+HPEk6XhNlDHLc2NwFIcFHI3Kx5yDxQBf+FPjS8PxP1T4f3Hiu38XWcempqWn6onlmVV37HhlaP5WYEgg4BweawfA3/CzviJ/wAJDEvjqbw9p2l67d20FzbW0ctzcFX4Q7htWNFwB3JJyeK9L8AalJqd9cyp8PrzwzapGPLuLyOGKWZieV8tCWAGAcnrWT8A9E1bQ9L8TxavYTWb3PiS9uYBIB+8idhtcY7GgDmNa8Qahqvxd1jwlrnxBvPBUFlFB/ZEUAhhbUQyZeXzJUYNhuNq4xXr/hy01Cx0S1tNU1VtWu4lKyXjQrEZuTglV4BxgcdcZrzr4ias2pPqPh/xN8HdX8Q2ysy2U1tFDcQzIRw28sGhb17j1ra+Avh/xB4X+F+maP4mmZ7+IyN5TS+abeNnJSHf/FtUgZoAqeHNe1i5/aB8V+Hp76R9Ks9Isp7e2KrtjkctuYHGecDqa5bwtcfEPxt4z8c6LH4ufRtE0nW5IY7i3hR7zGxdsKFl2pGvLFiCxLY4FdP4b0TVrf8AaF8Wa9NYTR6Xd6PZQ29yQNkjoW3KPcUfB3RNW0nxT8Q7nUrCa1h1HxC1xZu4GJovLUb19sg0AUvgv4g8Sjxt4y+H/ibVv7bm8PS272uotEscksMybwsgXgsOOR6mvRfEv/Iuan/16S/+gGvP/AWgazYfH34i65eafNDpupQ6eLO5bGyYpDtcD6Hg16Hr0Uk+h38EKF5JLaRUUdSSpAFAHiXwV8UR+C/2PLLxRJEJv7Ps7mRIycB3+0SBFz7sQK07Dw58U5/BY8U3PxCkk1m5szdS6RNZRjTwjx58j5RvUgHG8Meexqr4E+Her6p+yVH8P9YtH0zVZ7OdBFcjmKXz2kjLY9wpq9oXir4kXHg228Jv8ONRg8Rx2gs5768ljXTl2ptM3mKSXB67FGSTj3oAb+zHFqU/7MuiQ6NeQ2d+8FwtvcTReakTmZ8MUyN2PTNc98TtX1jwN4Wu/E2m/GttZ1nTnWSbS7g2hhuhvCtGsSAOhwexJGDV/wAM+B/Gkf7JLeC7FZtL8SfZ5o0R3EbEfaCxXdn5d6ZAPbdWH4y0a+1z4Oaj4Q8J/Bm80XUWslW5mubeCEBo8MRG6ktM7FcDp97JIoA6v9py9nvvgjpuo2sKfaLjUtNniidsLvaRWVSfTJAzVL4qJ8TfA3gq4+Iknj9ru909opr3SFs4xYPGzqrRR8bxjdwxbJxnitv4xeHdc1b4N6DpOm6ZPdX8F3pjywIBuRY3QuTz2wc1sftH6LqviH4KeJNH0SxlvtQuYYxDbxY3ORMjEDPsDQBX+LnjvVNG8MeHoPDMUH9v+KLuGz07zxuSDzF3NKw/i2L2+n0rA8daH8RvA/g+78YaX8SdT1u90qFrq6sdQtIfs11GvLqqooZOM4wT/WtL4qeC/EGseEPCGq+HYYm8R+F7i3vre1nfYs21AskWegJHQn096zvG/iTx1478H3fhHQ/hzrujX+qwm1u7zVWjitrONuJGV1YmQ4JwAB60Aep+D9ah8R+FdK1+3jMceoWkVyqE5Kb1B2/hnFatZfhDRYfDnhXStAt5DJFp9pFbK5GC+xQu4j3xmtSgAooooAKKKKACiiigAooooAKKKKACiiigAooooAKKKKACiiigAooooAK5aHwTp6/Eyfx9PdXVxqDaeun28LkeVbRbtzbABnLHqSa6migAooooAKKKKACiiigDm/G3g+x8VXOhT3lzcQNo2pJqMIixh3QEBWyOnPaukoooAKKKKACiiigAooooAKKKKACiiigAooooAKKKKACiiigAorzS/wDGvxJ+z3Opad8K2bT4NzBLzWY4buZF6ssQVgMjoGYGtnRfiBp2ufCdviDpVtJLa/YJbtbeRgr7ow26MkZwdykZ59aAOyory7wJ8TfEnjWfRr7Q/ANw3hy8RBd6rPfJEIZCmXEcbDdKit8u4AAkHHSpIPiN4j8RX+or8P8AwbDrWmadcPay6heamLSOeZPvLCNjlgDxuOBQB6bRXLfDbxpa+NNLu5ksbjTdQ0+7ey1GwuCDJbTL1UkcMCCCGHBFSfFDxV/whPgLVvFP2L7d/Z8Qk8jzfL35YLjdg46+hoA6WivIdc+L2v2GhL4wh+Hd/L4NUq0t/LdrFdeSTjzltiu7Zzxkgkc4AqTWfi1ry6BN4u8O/D+81XwnboZXvpbxbaeaIfeligZSzIBk5JXOMgY5oA9aorz7x38T7Dw/8NtL8cadYtqtnqc9pHbp5vlHbOQAxOD0z09a3viZ4oHgvwBrHio2Rvf7NtjP9nEmzzOQMbsHHXrg0AdHRXh37SvizxQnwIGr+H9Lmt7bUbKCe81CDUfJl07c8JUKAA0m7cUJUjHWuq8MeMfGFv4E1fXPFnggaRFpOlG7tyurx3LXoSJnbO1fk+6OTn73tQB6PRWD8PvEP/CWeB9H8TfZPsf9pWiXPkeZv8vcM7d2Bn64FYfwz+ITeNPhk/jSLQrmJgbgLYQSCaWQxMyhVJCgs23gccnrQB3VZnijxBo/hjR5NY129WzsY3RHlZWYAswVRhQTySBXnXiP4k+PfDeiS+Jtd+GK22hW4El0Y9ajku4Iu7tGE2nHcBzUX7TN7b6l8BLjUbOTzLa6lsZonx95GmjIP5GgD0jXPEWi6JLpseqXy2z6ndLaWYKsfNlYEhRgHHAPXArVryL48/8AIS+GH/Y023/otq6mx8dF/i5qHw/1DS/sckdgl/p935+4XkZOHG3aNpVuMZOQM8UAdpRXH6j428n4saX4Bs9N+1zXGny6he3PnbRZxKdqZXB3Fm46jFXfib4n/wCEM8B6v4o+xfbf7Og877P5vl+ZyBjdg46+hoA6OivPPB3j7xB4l1eG8t/BU9p4OmheSPW7q9SNmCrkN5BG/YSOGOMjmqGl/Ejxd4mtJta8E+AU1TQEkdILu71VbWS9CEhmhj2N8uQQCxXNAHqVFefJ8WPD7fCmf4gi2vRbwMYZbIoBcJch/LMJHQNvIGc4xzV3wr4g8fXmrWsPiHwJbaZYXKM32m21hbhrchSQJEKKeeBlS3J9OaAO0orzPXvildWfxH1PwFpXhO81fV7e2gntBDMFjlEgJdpXI2womF5JJYtgCp/B3xG1C88dP4G8YeGW8Oa89sbuzCXYube8iB+YpIAvzDnKkdjQB6LRXnniX4i6gPGk/gzwV4ZbxHq9lEk2ovJdrbW1kr8qHkIYlyOdoBpfBvxGvL7xpJ4I8XeG5PDniA25urWMXK3FveQg4LRyADJHdSAetAHoVFeZax8U7yH4iax4D0fwld6vrFnFBLbCKcJFIsilneV2XbEq/KOrFi3Aq58PviJe634w1LwX4m8Nv4e8RWNut2IRdC4huIGOPMjkAGcEgEEfyNAHoNVdV1LTtJtDeapfWtjbBgpluJVjQE9BknFcFd+P/Emp+KNZ0XwR4Pg1iPRJhb39zeamLRTOVDeXGNjlsAjJOBTPjFrOnxfBxta8X+Cor+PfbtPo15MpEcjSKoBdQykqTnI60AdrrniPRdEfTU1S/S3Op3S2ll8rMJpWBKqCAcZAPJ4rVrxb9pfUbXR7X4fapNDN9mtfElvKYreIu5URthUUck9gBWhrnxW8SeGDaat4w+Hs+keGbqdITfLqCTTWm8gI08Sj5R64Y4+tAHouu+IdH0O40231W9W2l1O6FpZqVY+bMQSFGAccA9cCtSvJfj4yv4g+GLowZW8VQEEdCPLeul8feO20DW9N8M6Lo0uveJNTR5beySYQpHEn3pZZCDsTPHQknoKAO1orz7Q/H+rw+M7Lwl428MLoN/qUckmmz296Lq2uSgy6btqlXA5wRyO9dZ4tvda0/QLm88P6Kmt6lHt8mya6W3EuWAP7xgQMDJ564xQBjQ/ErwRN4s/4RW312KfVvO+zmKGGR0WXGdhkClA3B4Jrrq+d/wBkfXPEx8HJ9q8I28eg3F5e3l3rx1GMEy72JzDjdwRtznoM12Ol/Ezxh4qtp9W8B/D1dV0FHdLe9vtVW0a9KkgmJNjHbkcFiM0Aer0VyHw48faf428O3mo2tnc2F7p80ltqGn3OBLbTJ1RscEeh71x3gv4u+JPG1rp154V+Hdxe2ZmEOq3MuoJDFaNvwRGWUGYqvzHaBjIHWgD2CiiigAooooAKKKKACiiigAooooAKKKKACiiigAooooAKKKKACiiigAooooAKKKKACiiigAooooAKKKKACiiigAooooAKKKKACiiigAooooAKKKKACiiigAooooAKKKKACiiigAooooAKKKKACiiigAqG+lkgsp54YWnkjjZkiU4LkDIUfXpU1FAHzv4L8Ux+KfA1x4w8Z/Fa90i7kMyS6JYTw24tGDFViCbGld+B3ySelWPgorR/scXSOpR107UlZSMEENLkGvaf+EX8Nf21/bf/AAj+k/2pnP2z7HH52fXfjOffNXINM02DT30+DT7SKzffvt0hVY23ElsqBg5JOfXJoA5H4JRmX4IeFYo22F9FhUMOxMY5ryD4C2mj2Phm48KeIviBrvhrX9HvJ4rvT21SO2BBclZUV15VgQcgnmvpO0treztYrW0t4re3iUJHFEgVEUdAAOAPas3XPC/hrXZUm1vw/pWpSIMI93Zxyso9AWBoA5r4Q6J4N006/qPhLX5ddk1C+DaldyXi3BadVHG5QBnBGfrVH9qH/kgviv8A69F/9GJXoWn2Nlp1qlpp9nb2lun3YoIgiL9AOBS6hZ2eoWclnf2kF3bSjEkM8YdHHoVPBoA4D4t/8m6a+f8AqXX/APRVVdP/AOTVYP8AsSl/9Iq9JubO0urF7G5tYJ7SRPLeCSMNGyYxtKngjHaj7HZ/YP7P+ywfY/K8n7P5Y8vy8Y2bem3HGOmKAPm3xPY3F3+xT4Vu7eN5V02HT7+VY13MY45AWwB6A5/Cun/aD+Ing/WfgZrNlouuWuqXmraazW1vZP50m0YLO6ryiqAdxbGPrXtdpZWdpYx2FpaQW9pGnlpBFGFjVf7oUcAe1Zth4T8LafFdRWPhvR7WO8UpcpDZRoJlPVXAHzD2NAHlnxmtbi8/ZAuYbWNpXGiWMpVeTtRoXY/gqk/hXVvq2ieNfhLqej+HNasdQurrw66CO3mWR08yBkXcoORzkYOOQa71LeCO2W1SGNYFTyxEFAQLjG3HTGOMVR0TQNC0Pzv7F0XTdM84gy/ZLVId5HTdtAz170AeT/BP4leDNL+BugR6hrdtDfadapY3Gn7s3f2hMr5Sw/fZiRwAOc1g/BLW9W8Kfskahrmlac11qenNfyR2zqeHEzA7h1+Xkkf7JFe5xeGvDkWtNrcegaWmqMcteLaIJifXfjd+tXbGwsbC2NrY2VtawFmcxQxKilmOWOAMZJJJ9aAPmj4jXun33wG1LVNQ+LWoa7quq6Zvi063uIFieVl3NGII037BznceAuSRXTfFsj/hkvSjkY+x6V/6HFXr9n4S8K2c9zPaeGtGt5bpGS4eOxjVpVb7wYgcg9wetXrnS9MudNXTLjTbOaxUKq20kCtEAuNoCkY4wMccYoA8u+PX/IS+GH/Y023/AKLak/aLt5dBm8M/FGxjJm8M36rfbesljOQkoPrjII9Oa9VvNPsbxrdryytrg20glgMsSv5Tjoy5Hyn3HNcp8bdH8ReIfhvqfh/wvHbG+1NVtXkuHCpFC5xI/PU7cgD3oA5j9n+P/hItU8VfFCZWP/CQX5g00upBFhB8kZGRxuIZvyrV/aa/5IL4v/68D/6Gtdp4W0a08O+G9O0KxULbWFslvGPUKoGfqev41bv7O01Czls7+1gu7aVdskM0YdHHoVPBFAHN3mn3Oq/CGbSrGQxXN5oJt4HU4Ku9vtUj8SK8e+Bx8Nz/AA707TtS+JGu+HtW0uP7LqGlSatHbG0kQkEBHXIU4yOtfRUaJHGscaqiKAqqowAB0AFY+seEfCus3gvNX8NaNqFyBjzrmxjkfHplgTQB5/pOjfCPSPhTqVjNrcGoeFNZ1KQ3V7d3nmJJcyMAx80ABTvQc8AEdawNE1a98G/FHwv4T8LeOZfGeh6uZY59PubhLqfTYkUkSrMvOwcDD56cV7e+m6c+nHTW0+0ayK7TbGFTEV9NuMYqpoXhvw7oLSNoeg6Zphl/1htLRIi/12gZoA8gi8WaH4Y/ao8UJr14LCG/0iwhiuZRiFZBkhXfohOTjOAcEZzin3+qaf40/aj8LyeGbqLUrbw1pl2+p3Vu2+KNpgFSPeOC3fGe59DXW2Hgm7k+MfizX9WsbK60LV9LtLSOOXbJ5jR53BkIxjkda7bRNG0jQ7U2mjaXZabbk7jFawLEpPrhQOaAPGvhzrGm+CfjX8Q9E8WX0Gm3Ot6hHqWmXN24jjuoChGxXY4JTpjPrUl9qVj44/aZ8Mz+F5odRs/DNhdNql/bndFG8o2pCHB2se5A6fnXr+uaHouu262+taRYalEpyqXdukoU+oDA4qXSdL03SLNbPSdPtLC2U5ENtCsaA/7qgCgDzHwIf+MlPiIP+ofpv/oDVUB/4zIYd/8AhC1/9Kmr1yGwsYb6e/hs7aO7uFVZp1iUSSBfuhmxkgds9KT+z7D+0v7T+w2327yvJ+0+Uvm+XnOzfjO3POM4oA8a8aWfgWTVte8WeFPiZH4Q8RQM8epeTeJ5U00QIxcW0n3jxjIAJHTNZHxE8Sav4s/ZFt/EWvWa2eoXjWryoqlVYC6UK4B6BgAwH+1XtepeEvCupaiNR1Hw1o95eqQRcT2UbyZHT5iM1o3+n2OoWZsr+ytru1OMwzRK6HByPlIxwQKAPH/2k9Qi0q1+HmpzxTyxWviS3mkSCMu5VY3LEKOTgZOB6VR/aP8AG/hXxR8H5fDvhrWrLWtU8SyQW+mW1nIJZHbzUYsVHKgBTnIGK9vurGyunt3urO3na2kEsBkiDGJwMBlz904J5FUbDwz4b0/VJNUsPD+lWt/Lnfcw2kaStnrlgM80AeZfGe3ezvPhNaSsDJD4ktY2IPBKxMD/ACrC+J1rBo/7R1jrXiLxBqmgaJq+iiyttStrgQRxXCSFvKdyCF3A55xk4r3i8sLG9e3kvLK2uXtpBLA0sSuYnHRlyPlPuOaTUrCx1Ozez1Kytr22k+/DcRLIjfVWBBoA8vs/D3w+vvHXh64n+IV/r+tWEslxpdrNrEc+G2EOQiDONvX6V6yehrJ0Pwx4b0J2fRfD+laa7fea0tI4ifqVArWoA8B/Z40+71j9lC/0rT5Cl3eRanbwMD0d2kVf1Irb+APj7wfZ/CPStL1PWdO0XUNDtRaalZXk6QSwSR5DEqxB5xnPfNetabp9jptt9l06ytrODcW8q3iWNNxOScKAMk8ms7VPCXhXVb8X+qeGtHvrsYxPcWUcknHT5iM0AeX/ALP6yanc/Ebxrb27w6P4g1V5dNZ0KefFGhUy7Tzhj/Ktj9lPH/CjdExj79x0/wCu716gscaxCJUURgbQoHAHpiodOsbLTrRLPT7O3s7ZM7IYIxGi5OThRwOaALFFFFABRRRQAUUUUAFFFFABRRRQAUUUUAFFFFABRRRQAUUUUAFFFFABRRRQAUUUUAFFFFABRRRQAUUUUAFFFFABRRRQAUUUUAFFFFABRRRQAUUUUAFFFFABRRRQAUUUUAFFFFABRRRQAUUUUAFFFFABRRUdzNFbW0txO4jiiQu7HoqgZJ/KgDh9T+MXwz068mtbnxdZb4H8uZ4kkljibOCGkRSqkHrk8V2the2d/YQ39ldQ3NpPGJIponDI6EZDAjgivJ/DPijXPF3hOe58F/D/AES28J3Ecq2st/eiH7SgypbyI42AUnOMnnFefeGNR1Oz/YKu7rT5JvtCWc8SsrHckTXRV8EdMIzfSgD2U/GD4ZjVjpn/AAmGnees3kFwW8kSf3TLjy8/8CrofF3izw34R0xdS8Saxa6bau2yN5W5kb0VRksfYA1n+BtA8Ox/DTR9HtdPsp9IbTocRNErRyqUB3EYwSepPvXASQwal+1vHa6tEjQ6V4ZWXR4pB8m9pMSOoPG4DjIoA9H8HeN/CnjD7QPDmtW99JbEefEAySxZ6FkcBgD2OMGsnxB8Wvh1oOqXGmal4otUu7X/AI+I4o5JvJPo5jUhT7Eg1p+PoxpvhXxF4g0mxh/tuLSLjyZkjHmuVjZkXI5I3AcVy/7Mum6Tb/BDw9NYxxTNf2v2i8mIDNPM5JkLn+I7sjn0oA73S9a0jVNFTWtN1K1vNNeMyLcwyB4yo6nI9MGm+Gde0nxNodtrehX0d9p1yC0M6AhXAJBxkA9Qa8a+CsCW2pfGLQ9IBOk22rSizhQYSOR4SZEQZ6ZxXR/smkf8KA8Mpkbo4pUcf3WEr5BoA73w94m0LxBZ3l5o2pRXlvZXMlrcOgIEcsf31OR29q53Ufi78N9P06z1C68V2aW97GZYCqu7NGCQXKqpZVyCMkAcVxX7L7K/gDxmysGVvEupkEHIIyKufsm6Do9v8F7G8i023+0ak0zXsrIGafEjqAxPUADAHTr60AeiX/jLwvY+Dj4wuNatf7A2LJ9ujJkj2swUH5QT94ge1edfA7456D44srTT9a1PTbTxRd3MyRadbxyjciklDlsjJQZ6/l0qP9kmNP8AhXWt2WxTbW/iS/iiiIyqIJBhQOw9qb+x+ltF8FYbqSONTHqF6TIVGQBK3f6UAddq3xg+Gul309neeLLPzbZyk5hSSZIWBwQ7opVSO4J4rZ8Uaja6h8N9X1TS72O4tptKnlguIJMqw8piGVhXDeD/ABXrPi7Q5rjwL4B0SLwrM0scFxf3ogF1hiGYQRxthSc8k5Nc9+zy8j/snXiuxOy31NVBOdoDScD2oA1PhZ8UPBfhr4R+EbbxP4pggv20mGSVZC80igjAaQqCVz6tivTNbvbPVPA99f6d4gFlaT2EkkWq2pEnkrsJ85eobb1/CuI/Zn0HQLf4FaB9k06zK6jYiW+O0N58jcPvJ69MYPTGK474G7o/2ffHtnCzHT7S+1eGwGcqsIU4Cn+7kn8zQBt/Fa6kj/ZTvLuz8UXeuMbCF49XI8qW5DSod+BjbkH8q6rx84Gg+Fnl8cXnhXff2qb4IhIb5mXi3bIOA3rXm/iX/kxu1/7Alp/6GldH8e/+RW+H3/Yy6b/WgCb4u/GzR/A/jvQPDf2/TwJboDXDPHIXs7coGR128ZJP+19K7DSPiX4F1ZdHbT/EVtOutTSwacwRwLiSPG9ASowRkcHGe2a4b4+wxN8UvhGWiRt+vShsqDkeWODWz+0b4bn1P4ayanokSprHh24TV9P8sYO+I7nUY9U3fjigDuvFPiLRfC+kPq+v6hFYWKOkZlkBI3MdqgAAkkk1oySxxwNPJIscSqXZ3O0KoGSTnpXh2t63a/Frxz8O9H09vN0eK1TxRqag5Hy/LBE3/bTdkd8V7B4v1TStF8Lapq2ubTplrayS3YZNwaMKdwweuRxjvmgDlG+NHwvFysH/AAmNiQ0gjE4WQwFvTztvl/8Aj1dbr+u6RoOhT67q19HbabAgeS4OWUKSAD8uSckjp6141411vxX4k+B2v3dt4C0XSfDU+izT2wub/M4g8pmVxCke1WxhgN3pzUHjKSSb9iKF5XZ3Ph+zyzHJPMfegD0nVviv8OtK1v8AsbUPFmnwXnmCNlJYojnorSAbFPsSDXYXN1bW1nJeXFxFDbRoZHldwEVQMliTwBjvXl/xD8N6Dpv7M+u6XZaVaw2cHh+WaOMRggSCIuHyeS27ncec1w/xQvLlv2T/AAXFcXEotL86Ta6nPvwVtmC7iT3yVUfjQB1HxN+K3gXxB8MPF+n+HPFltNqP9jXbQCNnjaQrG2TExADkf7JNd38H5JJvhV4VlmkeWR9ItmZ3YszHy15JPU1zv7QWg6A3wH8R28mmWQt9P0qWSyXywBA6p8hT0OcdOvTvW/8ABn/kkvhL/sD2v/opaAOP+IniDxFq3xl0r4aaP4j/AOEYtZtMbUZ72KJHubgh9oii3gqvAJJwT19K6zwfoPiTwzdX8uteOLvxBpBhDxLfWsaz27jljvjADLjttyKd8Sfh14Z8fW1uutQTR3lmS1nf2kphubZj3Rx/I5FcN4D1fxh4N+L8Hwv8R64/inTr/TnvtO1CZAtzAqEgpNj7w44Y98fSgCr4W/aM8HX3jbxDp+ra9pdposEkCaLdLFNvu9y/vC3B6Nx0X8a9dXxFojeKj4WXUIjrItBem0wdwhLbd/TGM8dc15X8Ira3b4//ABaVreIhLjT9oKDj9x2qeJWi/bDmeQbVm8HqIif4ytwc4+lAHpuo+ItF0/xBpugXmoRQ6nqgkaytyDumEYy5GBjgHvVTxn408LeDbeCfxNrVtpy3D7IFfLSSt6Kigs34CvOviayn9pv4WpuG4W2pEjPIBjXH8j+VJ4ejh1T9rPxS2rRrJPpWh2i6SkmGCxvgySKOx3HbQBQ1jxdpfib9oP4a3fhrXVvtNltNSWVYJWC71RflkTjDD0YZFeseL/GHhnwjbwzeItYt7ATtsgRstJKe4RFBZsd8A4ryrxxpml2X7WXw/vLKzt4Lu8sL5rt41CtLtjwjNjqeWGf8KqxTeJbz9qTxZJp+maRfXml6XaRaeuo3Tx+VbuoZ3jCo3JckE8dvWgD13wf408L+Lknbw7rFvfNbkCeIBkliJ6bkYBlz2yOap6v8R/A+kx3zaj4itLc2F39juEYMXE+0NsVQMudrA/KD1rltL8JeNrr4z6Z461S30DTIINNmsb2OxuJJZLtWO5NxZF+6wFZfwW0XS5/jH8UdbmsYZdRg1lLeGd1y0cZiUkLnpk9SOTgUAeleFvGXhjxRos2s6BrNtqFjAWE0kROYioyQykblOOxFeV+Ff2jPB1/418Q6fq2vaVaaNBLAmi3KRTb7sMv7wtwejcdF/Grfw0his/2nfidZ2kawWz2enTtEgwpkaPLNj1JJyfem/CC2t2+PnxbVreIhLqw2goPl/cdqAPaa4zUfip8P9PsFvbvxPaJE08tuoCu0jSRMVkAQKWIUggnGPeuzrxX9ljSdHXTfFesR2lu2qTeJL6CefhpAiyZVP9kck44znNAHq3hbxFofijR4tY8PapbalYykhZoHyMjqD3B9jzXN6r8XPhxpdpb3V/4ssYI7m4ltochyzSRuUcbQucBgRnGM96474LQw2Hx4+K+m6Wgi0pbiymEUYxGk7xEyYHQEnOR7Cm/staBo/wDwjniPWH0+CW/uvEF9DLNIu9vLSU7UGei5JOB3JNAHo/jHx34R8Hvbx+ItdtrGa5/1EB3PLIPVY0BYj3xipPBnjXwr4xhnk8Na3a6j9nbbOiErJEf9pGAZfxFeb/BaOHVPjR8UdY1aNZNZs9TisbfzRloLRUPl7M8qG6nHWk8VwW+n/tYeDZ9KVYbvUdHvE1JIlx5sScoz464bpkdvagD0DxZ8RPBnhXUF0/XNdhtr1o/M+zpG80ip/eZY1YqPc4FM8GfEfwV4ynng8M69FqLwRGaQJFIoCA4JyygHk9q8v8F+JJNB+KPxKv7HwrrHie1udYSE3+lwpLJFLHCoa2ZWYNtU9GHy8muv+CfhzWtD8N+I77W7FdKk1rU7jUINLWRXFlG4GEJXjccEkDjn60Aa0/xa+HMLaSsniuxD6w22wQBy0x3+WOAMqNwIy2BWh4t+IHg7wpexWOva5BbXkqb1tkR5Zdv94pGGYL7kYrgP2S9A0e3+ElrqaafA17fXU73E7qGdykzKoyegAHAHA5Peuf8AgrceM7rxP8QNZ07R9Au9Uk8QzW93Lf3skc8aR8RRgKjYQL05/CgD3Hwv4k0LxRpQ1Tw/qltqNmWKmSFs7WHVWHVWHcEAiud/4W18Ov7X/sseKbQ3Hni33BHMPm5xs83b5ec8fe68daw/AfgfxPZ+N/GWua3/AGVp1j4jtYozZ6ZM77JlUq0pLIvzEH865vTdS8S/BPwlZ6L4v0HT9Z8FWEi26azYMFlgRn+R54GHPJGWU9fWgD1nxh4x8M+EYIJvEWrQ2IuH2QIQzySnvtRQWbHfA4qXwj4q8P8AizT5L7w9qcV/BFIYpSoZWjcAHaysAynBBwQOCDXHfEXwr4nn8baN8QvBb6Xeahp9lJZvp+olkjnhkYMWSQZKPx1xgj9dP4WeN7fxdJrVlcaHNoWv6RcJDq1jIyuUdlyjB14dSBw3HSgDt6KKKACiiigAooooAKKKKACiiigAooooAKKKKACiiigAooooAKKKKACiiigAooooAKKKKACiiigAooooAKKKKACiiigAooooAKKKKACiiigAooooAKKKKACmyxpLE0Uiq6OCrKwyCD1Bp1FAHmWnfBzTtOgk0mw8WeKLbw1I7MdEiu1WABjlow+zzQhyflDjrXSeDvAmg+GfAv8AwhdvG95pB85WiutrbkldmZDgAY+Yge2K6migDyuw+C1jZW39kweN/GKeHQ2V0ddQAhVP+eYcL5gj/wBndXQ+P/hzo3i2bTr/AO2ajo2r6YCtjqemzeVcQoeqZIIZT6EGuzooA5LwZ4Hh8P3t3qV7r+t+IdRuohBJcancBwsYOdiRqFRRnrgc1zsfwcs9NluovC3jPxV4a0y6kaSXTdPuk8hWb7xj3oxjz/skV6fRQBheBvCWheC/D8eh6BaGC1V2kcu5eSWRuWd2PLMfU1xdt8FdHsru9i0vxN4n03Qb+dp7nRLW9CWrMxywB271Vu4VhkcdK9RooA5XwD4D0TwTouo6PonnR2V9dy3RibbiEyAAomAMKABjOT71b+H3hWw8E+ErPw1pk9zPa2m/Y9wwLncxY5KgDqfSt+igDmfh14L0zwPpd7p2lT3c0N5qE1+5uGVirynLAYA+Udu/vWH4a+Fen+HPEc+o6N4j8QWmmT3kl7Loi3CfY2lcYbI27tpJzt3YyBXoVFAHmVh8HdP01Z9O0vxZ4n0/w7PK8kmi292iwfOcsivs8xEJJ4VhXQeE/AGjeGfAd14M02W6Gm3H2nl2UvGJyxYKcYwN2BkHoM5rraKAPJ7X4G6Vpujro3h7xf4r0LTpIFhvLazvECXRChWcgodjsB8xTbnJ4rtdJ8F6DpHgJvBOk27WWkm0ktQsbZcBwQzZOcsSxOT3ro6KAOLvvhxo158J4/hvJeX66WlpHaidXTz9qEEHO3bn5R2q94w8F6Z4n0/RrK+uLuKPSL6C+gMLKCzxfdDZB4PfGD7101FAHLfEnwNpfjrS7S01C5vbG4sbpLyyvbKQJNbTL0ZSQR+BBq3oGljwx4anh1PXdS1lY/MnuLvUnWSQrjJGFUAKAOABW9RQB4f+yL4TttL8Lat4rSxntP7dvpGsYZ8mSGyR2EKc892P4ivZdZ02x1jSbvStSt0uLK7haGeJujowwR+VWxwMCigDy+3+DOn/ANjnw9feMPFWoeHVjMUOlT3aCJFx8qllQO6r2VmI4GQa3tQ+Hej33woT4cS3d8NLSyisxOrL5+yPbg527c/KM8V2VFAGR4g8PWeteDr3wvdSTrZ3li9lI8bASBGTYSCRjOD6Vmy+A/D918NofAGoQy32jx2Udn+9bEhVAArblAwwIByAOa6migDyw/BTS7zSjpHiHxb4p8QaZHCYrWzvrtTFb8YV8Kg8xl/hL7sY6V6F4X0e38P+G9N0K0kllt9PtY7aJ5SC7KihQWwAM8elaNFAHDeLvhxDrXiCTxBpvirxJ4c1OWNI5n028AjmVQQu6JwykgHripvAXw50bwnql3rf23U9a129jEdxqmp3HnTsgOQg4CqvsAK7OigDz/xJ8LbHVPGVx4r0zxJ4g8O6hewJBfnTLhEW6RPu7tytggcZXBq38Qvhzpni7U9M1pdT1TRNc0wMtrqWnShJlRvvI24EMp9CPX1rtaKAPO9H+Eegaf4r0rxZLqWsajrtg8rvfXlwJJLrehTa/wAvCKCdqptAz0q746+G2m+JvENn4mtdW1XQNfs4jBHqOmSqjvETnY6spV169RXb0UAed6J8I/D+meLdL8WPqOsX+u2JlMl9eXAkkuvMTZiQleFUZ2qm0DPStHxx8OtK8Ta1a+IIdQ1PQtetIzFFqelzCOYx5z5bggq6+zA9a7OigDkvCHgy40PUzqeoeMfEmv3PlGJVv7hBCgJByI41Vd3HU5PJq34U8Iaf4c1vxFq1ncXUk2vXi3lysrKVRwgXCYAIGB3zXRUUAczpHgvTNM+IOueNYLi7a/1qCCC4idlMSiFdqlRjIJHXJNYviP4W2Op+M7jxXpniTxB4d1C9hSC//sy4RFulT7u7crYIHGVwa9AooAK+d/gp8PF1jR/EGtWWu6/4Y1Z/EOoQy3OnzBPtEQl+UOkispxk4YAEetfRFAAHQAUAcx8OPA2h+A9Hm0/RxcSyXMxuLy7upfMnupT1eRu5/Spfh/4Q0/wXpF1pmm3F1PFc30987XDKWDytuYDAHAPSuiooA4PxZ8MdN1jxOfFWla1rHhrXXjEU95pcyp9pQdBKjqyvjsSM8CrXgb4d6R4X1e815r3Uta169QRXGqalMJJmjHRFwAqL7KBXZUUAfMVnb+AV8a+L774pf2toGtXOrSeTb2wura3kt14jlRoBiRnHLMTkmu5+BI1GfxL4nj0u81+68BmKFNJl1cuXabB83yTIN5i6Yz36V7Gyq33lB+opaAOf+HvhOw8E+FLbw5pk9zPa27SMr3DKXJdyxyVAHU+lYHiH4X2F74nufE2g+INb8LareAC9l0uVFjusDAaSN1ZSw/vYzXf0UAcpoHgqPTtL1Syv/EfiDW31OLyrie+vMuq7Sv7sIFWPhj90DnBrnZvhBb6gILPxF428Wa/o0EqSrpl9dRmJyhyokZUDyAEDgtz3zXptFAHH+LvA8utaumrab4u8ReHboQLBINPnTypEUkjMcisu4ZPzAA1Z+H/gnSvBtvffYri9vr7Up/tGoX97L5k91JjALEAAADoAABXT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9TvrLTLCbUNRu4LO0gQvNPPIESNR3LHgCorrVtLtXskudRtIWv3EdmHmVTcMRkKmT8xxzxXkP7XF14k/4QBdH07T9PudL1i6trGdpJnWfzXnUqqqBgqduCc5wTxXOeM5fiVe/F74f6Pe+H/C327T0u7+ySG9maHakYQmRimVxkbcA5J5oA948R+JvDvhuFJvEGu6bpSSHCG7uUi3/Tceam0DXNF8QWP27Q9WstTtdxXzbWdZVB9MqTzXJ+NZPhj4d12HxF40/sKz1a9g8mK4vwHZkj6rHuzgDeM4AzkZrhPgDZ22pfFzxp428JQrZ+CL+GKC0SOMRR3Vwu3fKsfVQCH5IGd/tQB7vVLW9W0vRNPfUNZ1G006zQgNPczLGgJOACzHHNXa8c+LVpB8QPiv4d+G06mbSbGCTWtaQHhgAY4EP/AmLY9ge1AHr9pcQXdrFdWs0c8EyCSKWNgyupGQwI4II71JXkn7NGo3lt4X1bwDqUnmap4Qv5NP+c8vb8tA/wBCvH4V5/4P1r4vf8L38c/ZPDugXOqeRYre2kurSC3t08v5DE205LDk8DBoA+m6K+a/EWsfFSP9p2FLLQtEmv00CUWlm+pyLbyWvntiZjt4kzxjHQda9I+IXxH1jwTB4PXUvDy3l9rcr291aWMhkZZhFuVIiQN2XwuTjAOaAPTKK4DSde+KCaBqV5rPgbTW1JZYl06ystUBEiscMZZGGF2cE4BzzgVh698QPH3gq60m88c+G9BGh6hex2Ulxpd9I8tpJIcIWV1G4euPSgD1uiuK+KPjpvCP9k6ZpulPrHiDW7g2+m2KyCNXYDLO7n7qKOSag0PV/igt69n4g8KaJiW1kktrvT9QZoY5lXKxyq6hgCeNy5oA7yivmf4Naz8WG+IvjsWvh/Q7p21uIaqk+qyBbM7cFYflO5duT0HNfTFABRXBa1q3xTn1W9i8PeE9CgsbZ2SGfVdRYPd4/iVIlOwHtuOfYVZ+EnjlvHGgX1zdaYdM1TS7+XTtRtPM8xY548btrYGVOaAO0orxnwb8TviB468Pve+E/BWniW2mmiubjUbtorZ3SRgEhwCznaFJY4UE45rsPhR4+h8a+ErvV7ywbSLzTbqay1O1kfeLeaL7+G7rg5z/AIUAdtWH4P8AFmieLItRk0S4kmXTr+XT7nfEybZozhgMjkc9RxXn3h/4jfEDxbZS+JvCPgjTrrwuJWW1+1agYry/RGKs8a7Si8g4DHnFUf2SLn7b4f8AGV55E1v5/iy9l8mZdske4qdrDswzgj1FAHr+s6rpmi6dJqOsaha6fZxkB57mVY41JOBlm4GSQKytH8c+C9ZuxZ6T4t0K+uW+7Db38TufoobJrz79sf8A5INq2en2m1/9HJXH/GXUPg/4m+H02meEY9E1jxbIka6THocKNeJPuXBDRjKqOSSSBj3xQB9JUV53rvjDUvA/gnwtp9/ZPrni/U44LGGzjlCfaLoRjzXZzwqAgktiqV7468aeEdR0pviBoOiR6Rqd3HZC+0q8kf7JM/CeasijKk8blPFAHqNFfOfxY1X4jwftH+E4dL0jSpSkF7/ZML6i6R3cexd7TYHyMvYDOa9VvtY+JMehaRHa+ENKm1y6VzfFtS22dkQRt+bbvkyD0C9jz0yAdvWYviDQ28SP4bXVrM6ykH2hrESjzhH/AH9vXHIrhvDnj3xNa/Em18CeOdD02zvNRtJLrTrzTbppYZhHjejB1DKRzzV2HWrM/H248Pjw/py3Q0Bbs6qIx9pZTLt8otjOzv1oA7+ivKJPiV4p1Dx/4l8E+GvCcN9f6VNEI7uecxWscTRhi0zYJ3bjgIoJIBPGK1Phl4+1bW/FWt+C/FeiQaT4i0dI53FrOZbe4gf7siEgEduD60Aeh0UUUAFFFFABRRRQAUUUUAFFFFAFLSdW0vVhcNpeo2l8Ladrec28yyeVKv3kbB4YZ5B5q7Xi37LkkcOm/EGaVgkaeML9mY9AAEyauaB8RviB4utZvEng7wVp134XSVktWu9QMV3fqjFWeJdpVRkHG484oA9B8I+LNE8VDVP7FuJJv7Lv5dPut8TJtmj+8BkcjnqOK3K8R/ZRvGu9G8eagLS4habxZezfZpVCyoW2nYw6BhnB9629Y8U/F+y0W68Q/wDCD+HoLK1jad9Pm1ZmvDEoy3zKnlhsZ4yenegD0LxPrWn+HPD99r2qyPFY2MLTzuqFyEUc4A5NWdLvbfUtNtdRtGL291Ck0TEEEowBBwenBrzL4j+JLPxh+zDrfibT0eO21LQZJkST7yZXlT9DkfhWHovjj4j2fwv07xDongS0k0LTtLiZ0v70w3t1FHGN8kaBSqrgEjcckc45oA9xorjZPiP4eh+E6fEmd5Y9IaxW8C7f3nzcCMDu247frXLnxh8YW8PnxRH4B0P+z/L+0jTTqb/bzDt3dQmzfj+H8OtAHrVFYXgDxTpnjXwhp3ibSC/2S+j3qrjDowJDI3uGBH4Vn+MNT8dx6tFp3hHw1pt1CYRJLqOpXxihRiSPLCIGdjgA54HI60AdbRXnnw98ea1qfjXV/AvizRrTTdf062S8VrO4MtvcwOcBlLAMpBxwa8n8N618XB+0D4y+x+HtBudVFhZrc2cuqyLbQRY+Ro228lhyRgYzQB9N0V81+LNY+KUf7TWmpZ6Host8miTiytG1ORbea38w5lc7eJM8YwenWvSPiB8RtZ8D6Z4Ql1fw/Hc3+s3Rtby0sZGlZJfKZgkJwN5LhV5x1zQB6ZRXAaPr3xPGh6re614F077crxf2ZY2WqAmUOxDea7AKmwYJIznnGawvEfxB+IHgg6bqnjfwzoI0G7vIrSeXTL6SSa0aRgFLK6AOM9dtAHrlFcZ8UfHS+D4NLs7HTJNY13Wrn7LplgkgjEr4yWZzwqKOSaraDq/xQXURZ+IvCmiCOe3dobvTtQZ44ZQpKpKrqGwTxuXNAHeUV8y/CfWvi03xS8fC08P6FdXLalbDVIZ9VkEdofL4EJ2ncNuT0HNeq67408UXvxAv/BngnSdJmutKtori/utVuXjjHm52IiopZjgZJ6CgD0Wisvwtca3daLDL4i02207Usss0NvcedHwxAZWwDhhg4IyM4qHxjqGu6bpAl8O6CNb1CSVY0ga6W3RAc5d3OcKMdACTkUAbVFeU3vj7xx4T8SaBZ+PPD+iJpmuXqafDeaVeSOYLhwdiurqMg46jpWp8VfiJdeCfEPhnTbbQZ9Z/tuSeEQ2x/fGREBQKDxgsRkk4Aye1AHoVFeTy/ETxr4b8XaDpvjzwtpdlpniC6FnaXenXzTG3nYZSOUMoznpleOprc+J/jy88Oapo/hnw7o6614n1oyfY7WSbyoo40GXlkbso9uTQBv8AivxZonhi40iDWLiSF9XvksLMLEz75mBIBwPlHB5PFbtfN/xg1jxjceLPhxpXjDw5a2M6eKraaC90+4M1rOuCCnzAMjjI4I5GSDxX0hQAUV4/L8T/ABnqvi3xN4T8H+DrXUdT0W+8rz7m5MNqsGxSGd8Z8xmLAKvZcmtnXvHniKPXdL8GaDoFne+LZ9PW+1FZropZ6cnAJdwCzZfIUAZPWgD0eivO/DvjjxBb+OoPBHjbRrCx1O+tZLrTLqwuWltroR/fT5wGV1BB75FeUeEda+L3/C+fHH2Tw7oFzqv2axW8s5dWkW3t08v5DE205LDk8DBoA+m6K4vxHqvxGbWDYeGfC+jm2jiRpNQ1PUGWORyMlI441LnHTccfSqvwu8d6j4j1rxB4X8R6PDpXiHQJIlu47ecywypKu5JEYgHBHY8jigDq9E8QaHrdxfW+j6tZ30unzGC8SCUOYJBn5WA6Hg/ka068/wDhTrdnqmt+Obe08P6dpTabrkltLJaoFa8YID5smAMscn1rmfBvxO+IPjrw8194S8FaeslvLNFc3Go3bRW8jo7AJDgFnO0KSxwoJxzQB7NRXC/DP4iweLfA1/4gvNNl0u60ma4ttUsy28wzQjLgH+IY6flWR4O8ZfEjxTpmneKNN8L+H/8AhHtQZZIYH1Jxei3Y43k7PL3AfNtz7daAPUaKK81ufG3i/XvFuuaH4D0PSZodBlW3vb3Vrp40knKhvLjWNSTgEZY4HNAHpVFeY/B/x14t8WDXZPEGjaNpo0ieWzmhtrt5JkuIzyrArjaVOQwP4Vj+Afid8QPHmnaZqXhzwTYCwE4i1S6vLxolBEmHFuMZfavJJwCTgdDQB7NRXms/jrxT4h8Vavofw+0TS7m30WYW9/qWqXLxwtcYyYo1RSzFeMtwO1aXw78cXevX+t+H9c0caZ4k0JkF3aRTiWOZHXdHLExwSrehAI70AdxRXlmr+KfjBZ6NdeIB4H8PQWVtG076fNqzNeGNRlvmVPLDYzxk9O9QfEPxhrHiT9nmfxZ4LsbeSHUtJmluRdXDRSW1uYX8xkKj5pFI4HGcdaAPWqK8f/Zp1Dx9deCdAh1zRtJi8PrpMZtL6O+eS5mOBt3oVwMjJPPBr2CgAooooAKKKKACiiigAooooAKKKKAPEf2htG1bVfG/gPTbbxXqFlb6nrSbbSOKFkgaCN5TMhZCxfgcMSvtWfpXhnX7n9pKS1m+IWsXcmiaDFM0729qJGE0+WgIWMKEYRgk43c8EV73JDDJJHJJFG7xkmNmUEqT1we1IsEKzvOsMazOAHkCgMwHQE96AOQ8RfEPwDpPiOXw/wCJdXs9NvYkV1GoJ5ccisM5SRhtb0ODmvMPh3Jpus/tLXeufDdNnhNdJMes3FtEY7O6utx27OArOPlyR6H1596vrCxv0Ed9Z210g5CzRK4H5ipLaCC2hWG2hjhiX7qRqFUfQCgAuZora2luJ5FjhiQvI7HAVQMkn8K+fvhD4d8U+OJ9f+KVh4zv/DR8R3zi3jhsYJi9nCfLhJMqEjgNwOO/NfQjqroyOoZWGCCMgj0psMUUESwwxpFGowqIoAA9gKAPn9tP1b4XfH7Qta1rxJca5ZeMY20u9u7i3igKXCAGDKxgLz0zj15q5aeItD8D/tMeO7rxZqUGj22r6ZYzWM9ydkcyxRhHCseCwI6Dmvc57eC4CieGOUIwZQ6htrDoRnvUd5Y2N4yNeWdvcGM5QyxK+36ZHFAHi3jnWNM8M/tPeHPFGvXsWn6LfeGJbKG9nO2HzhMZNrMeFypGM1e+KupWOreOvg9qem3KXNndaxLLBMn3ZENuSCPYivXLyztL2IRXlrBcxg5CyxhwD64NONtbnys28R8n/VfIPk4x8vpx6UAee/tFeIfEHhr4fJf+H5ZLUyahBb319HF5j2Vq5IkmC4OSOB7Zz2rxf41SeDJPC2jQeG/HGteLb5dZsp55JNVkvIoYvMALSY/doSzKBkA5PFfVzqroUdQykYIIyCKq2+l6ZbwNBb6daRROwZkSFVUsOhIA60AeR/HCRvC/xV8C/Ea/jmfQNOFzY6jKkZcWgmUbZmA5254JxxXc6B8SvBfiHX4NE8Pa3DrF1LE0zGyBljhQDOZHHyrnoATnPausljjljaOVFdGGGVhkEehFQ2NjY2KMljZ29qrHLLDEqAn8BQB4Z8O/Eug+CPjH8TtN8V6pb6Tc6lqsF5YrcEr9pidMAx/3jkgYGa97qvcWNjcXEdxcWdvNNH/q5HiVmT6EjIqxQB88aR4osNY8VeKW+Jvj/UvDN1pmpy29pokOomyj+yj/AFbgLhpiwOcgntWt+yasa6b488lLxIW8T3DxC7DCfy2RGQvu+bcVIJzzzzXtFxp+n3FzHdXFjbTTx/6uV4lZ1+hIyKmjhijLtHEiGRtzlVA3H1PqaAPK/wBlE5+D8Hf/AImV9/6UPXP/AAO0+bVvCfxc0q3kaKa88S6tbo6nBRnXaCD2617pBDDBH5cESRJknaigDJ68CiGGGHf5MMce9iz7VA3N6n1NAHhnwN+KHhDw78JtM8P+JNRj0nXtDQ2F3pUiN9paRGIGyMDc+7j7oPJNXv2T5JZtE8aTT2s9nLL4svJWt51xJFv2NtYdmAIyK9ffT7B71b57G2a6X7s5iUyD6NjNTRQxRb/KiSPexZ9qgbm9T6mgDyD9sggfAXVs4A+1WvX/AK7pTvjV4DtV8AjxP4L0u10vxPoCrqFjPZQLE8gTBkibaBuVlB+U5yQK9cuIIbiIw3EMc0Z6pIoYH8DUhAI2kDHTFAHzl8UtStPFdp8Mfiz/AMTI+G4vMXVHsJXSSyEyhTJlDuAV1Kkjt9a2pbb4H69LptjN43uddae7he1s/wC3p7rdNuBQmMMcYPcgY717fDbwQweRDDHHFyNiqAvPXiq9lpWl2Upls9Ns7aRurxQKhP4gUAeP/Gm9tfDvx0+G/irWpls9FhS+tJryTiOKSRBsDnooPqai+KPjqPUfFPhG1t/F0uh+AtXhuHn16wlEfnTxttWETkYjXIPzcbs9cV7Zd21tdwmG6t4riInJSVAy5+hpklhYyWYspLO3e1AAELRKUAH+zjFAHznpsnh2b9pjwRJ4Y1vU9ds4rG9hmv7m8kuonl8vO2OViVJA5YJwMjNd3b/8nZXQ7/8ACJJ/6UGvUobOzhWFYbWCMQgiIJGB5YPXbjp+FSeTD5/2jyo/O27fM2jdj0z1xQB5T8JD/wAXr+Kw/wCnyx/9EVU8L/8AJ3fjD/sW7P8A9Dr2GOGGOSSSOKNHkILsqgFsdMnvQIYRO1wIYxMy7TIFG4j0z1xQA+iiigAooooAKKKKACiiigAooooA8G/Z+sZNW8GfFTS7eYxS3fiXVLdJFOCjPGqgg9iCaX4FfE3wj4Z+E+n+HPE+ox6Rr2hB7G70yVW+0tIrsF8uMDc+4Y+6DyTXukEEEG/yIY4t7F32KBuY9ScdTUT6fYSXq3z2Ns10v3ZzEpkH0bGaAPEP2dr7U4/B3xN1Oy0uddT/AOEh1C6t7C4G2TzTGrpE47NkqCPeua0fXvDuvfC+41TxN8Rtf1HxbqFnKkuiW9+8TR3LAgQpaRYYAHA5BBGSa+mooYYi5iiSMu259qgbm9T6moE07T47xr1LG1W6cYaYQqHYe7YzQB4Lony/sKtuwMeHJ8/99NXpB5/Z+bv/AMUqf/SWu3Ftbi2+yi3iEGNvlbBsx6Y6U8RoI/LCLsxt244x6YoA+bv7B1TxF+xL4fg0aCS6u7S1t75baMZadYptzIB3JAPHfFehH45fDk+Df7VTXYJLvyMDSkBN4Ztv+p8n727PHTHvivToY4YI0ghSOJAMIigAAewquul6Yt79tXTrMXWc+cIF35/3sZoA4L9mjw7qnhj4OaPp+s2/2W+kMt1Jb4x5PmSMypjsQpGR2PFcv8RPEUsnxpfwx4t8X3vg3wvFpiXNhNbXQtBqE5JDhpyONvTZkZxmvcKr31jZX0YjvrO3ukByFmjDgH1waAPAfhFJo8/7TeuXOgX2oahpknhxBDeXk0kvnlZgGZHk5dAeARxkHFXxr+i+B/2oPF1/4s1KDSLPV9EtJLG4uTsjm8obXUMeNwIPHWvc47e3jdZI4IkdUEasqAEL/d+ntUd5Y2N7s+2Wdvc7DlPNiD7T7Z6UAeK/EDWNM8PftJ+DvF2tXkVjoV54euLOK/mysIlLlwrMeFypGM1d+LmqafrPiX4Rappd1HdWV14iEkEyH5ZFMT4I9q9evLO0vIRDeWsFxGDkJLGHXP0NO+y222Jfs8WIcGIbB+74x8vp+FAHAftD+IfEXhn4by6l4cLwzG7ghurtIvMaztmbEkwXByQMfTOe1eJ/G+XwXL4DsofDvjvWvF2oDUbSeVpNVkvI4ohKoLyhf3cfJAG4A5OBX1eyqylWAIIwQRwaq2+l6ZbwvDBp1nFFIQzokCqrEdCQBzQB5H8dmk8O/ELwB8RLuGaXQ9HluLbUnjjL/ZVnQKszAc7QRyccV2+hfEzwT4g1610Xw/rkGsXdxG0v+hAypEgGcyMOE9ACc5PSuukRJI2jkRXRhhlYZBHoRUFjYWNgrLY2VtaqxywhiVAT74FAHhvgrxLoPgb45fE228W6pb6Q+p3VreWJuTtFxH5e35D/ABHPGBk1r/E5vhLqniu6k1jxc3hLxZpaCI38F41jc7Cu5cFsLMnPo3pxXrd1Y2FxNHNdWdtNLGf3byRqzKfYnpSXum6dfOj3un2lyyfdaaFXK/TI4oA4T9nfXvEfiP4dLf8AiWR7mVb2eGzvXg8lr22RsRzlOxbn64z3qp+0X4i1zw94c0dtMvZtK0+91SK11bVYYw8ljbNnLrkHbk4G7tXp67furj5eMDtSSxxyxtHKiyIwwysMgj0IoA+W/idJ4Qk1fwJD4Y8X6x4quIPE9lJdXEuqSXsMKM5A3Nny1csQAPvYzXpvxaP/ABev4U/9fl9/6Ir0+303TreAQW9hawxBxIESFVUMP4sAdfep5IYZJI5JIo3eMkozKCVz1we1AHj37Tf/AB+/DT/sc7P/ANBeq/xVvovBv7QPhLxzrTSReHrjS59Jnu2BMVnKWLozYHy7s4yeMD2r2maGGbZ50Mcmxgy71B2sOhGehpLmGC4geG5ijlhYfOkihlI9weKAPnz40+NdB8WeLfh5a+GrltVt7HxVavdX9spa1jZgQsfm/dZzknC5wBzivoeq0NhYwwRwQ2VtHDG2+ONIlCo3qABgGrNAHk3wRP8Axcr4sf8AYei/9ELXJePLDSfDv7Q+oa54z1DVtK8P+INMgitNTtryW3hiuIsKYZHjI2ggbhu4yfrX0HHDDG8jxxRo0h3OyqAWPqfWkubeC6haG5hjnib7ySKGU/UGgDyfwbZfCXUPiDpt5ofiafxD4gsIZntGOrTXqwIy7ZOSxVchhwTWJbeItE8D/tNeObzxZqUGj2ur6XYzWM9ydkcwijCOFY8FgR0HNe32NhY2CGOxs7e1Q9VhiVAfyFF5Y2N4yNeWdvcGM5QyxK+0+2RxQB4brvieLUvjBrmj+N/HF94Q0Oxt7ebRYbe9FkmoI65eVpcAvg8bAeKj/Z6bTpfjd8RLjR59QudNmtbB7W4vXkeSdNrLv3SfMyllbaT1AGOK91vdPsL7Z9tsba52HKedEr7T7ZHFTJDCkrSpFGsjAKzBQCQOgJ9qAPJ/gQf+Kn+KX/Y0S/8Aopak/ZROfg7bY5/4mF7/AOlD16pFDDEztFFGhkbc5VQNx9T6miCGGCPy4IkiTJO1FCjJ68CgDxP9ni8tNP0H4nX98Ga0tvFmpyzhYzIdi4LfKAS3HYDmuR8T6n4R8KxWesfBHxo8mq3d9EI/C9pdG4trsSOA48g5MPBJzxt9BX0zDDDDv8mGOPexZ9qgbmPUn1NQW+mabbXTXVvp9pDcNndLHCquc+pAzQBaXJUbhg45HpXy+niDUNF+KfxA8vxDq3he+n1Ub7Sy8Pvq1vLCI1Ec52Z2SuASRkduK+oa8k8PeFPiR4HvNag8Mf8ACMa1p2p6nNqAk1GWaC5RpTkq5VWDgdjwfagC58E38Fp4O1a18K+IJtbvGmludWuLtSl09xIMlpI2AKdMAYxx9aZ+ypz8DdDxz89x/wCj3rT+HPgvWNM8W69408U3thNretRwwvb6fGy21vDEDtUFvmdjnljj6V3kEMMEQigiSKMdFRQAPwFAHzP4JsfC3hPxd4s8M/EHxDq/h68k1ea+sLhtWmtLe9t5TuDqysELDkHnP5V6L4Ig8D2q+LPEnw3vJfEevLYhJppL6W5E7ojNDH5jkg5IxwTivTr6wsb9BHfWdtdIpyFmiVwD+IqS2t4LWFYbaGOGJeiRqFUfgKAPmbRde8O698MZ9V8UfEbX9Q8W39pKkuh29+8TR3JBAhS0iw2AcDkEEZJrsvhXY3Wo/sd2+m2kfmXVz4bu4IkH8Tssqgfma9iTTtPS8a9SxtVumGGmEShyPdsZqaGKKGJYoY0jjX7qooAH0AoA8q/Zs8Z+GNS+G/hjw1Z6xbya1aaYqXNhnE8Jiwj716rgkdeua9Yqvb2Njb3Elxb2dvDNJ/rJEiVWb6kDJqxQAUUUUAFFFFABRRRQAUUUUAFFFFABRRRQAUUUUAFFFFABRRRQAUUUUAFFFFABRRRQAUUUUAFFFFABRRRQAUUUUAFFFFABRRRQAUUUUAFFFFABRRRQAUUUUAFFFFABRRRQAUUUUAFU9c1K10bR7zVr4yLa2cLTTGOJpGCqMnCqCScdgM1cooA8K+E3x90nxBruq6Xrl1KJp9ce10VbfS58NbEgReYwUhW9d2MdwK9M8Y/EDwx4Vv7fTdTu55dSuEMkVjZWsl1cMg6v5calgvueK4X9mbIv/iWp4P8Awml8cH3IrB+HzeMLn42/FCbS5PDy6nFfwQt/aSStItqE/chNh4Qjk+9AHsHgrxp4d8YQXEmhXxlktXEd1bzRPDPbsegeNwGX8RXO6n8Z/ANjPdIL7UL2K0dkubmy0y4uLeFgcMGlRCox35qv4X8HeKLH4rX/AMQPEWp6Kkc+jixmtdOhkUOUfesjFyckDcPpiqXgnxh4y8daI2t+EdE8M6Z4YlaSO0fUpZGmmVWKlzHGAqqSDwWzQB6VomsaXrei2+s6VfQ3en3Mfmw3EbZRl9c/5xXDy/Gz4dJeSxDWLmS2hl8mXUIrCd7NH9DOE2de+cV5J4BuNSh/Yc16TTSxuViv1Gw/dQzMJMeg2FjXu3wtttFT4U+HbfTY7dtKOkwbVABRlMY3Z7HJznPfNAHC/FXWNN0n46fDzVtR1CC006Kx1GSS4kkCxhfLXBz39vWuu8KfFXwV4l8QroGn6jcRalIhkggvLOW2a4QdWj8xRvGBnjtXI/E/TdN1L9oD4Y215Z291apBfSxxugZAyIpRgOnBAIpP2gFVfiV8JLhVAm/4SJo94HzbTHyM+ntQB6T4z8X+H/B9jFd6/fi2E8nlW8SRtJNO/wDdjjUFnPsBVDwj8RPC3ifVZNIsLq6t9Ujj802N/Zy2k7R/31SVVLL7jNeaeNW8QT/tWaXBYtpCyw+HHk0saksjR7jIRMUCEfPgDn0zXSan4J8da94+8KeJdZ1Pw5bLoFzJIfsEEwlnjkTa0ZLk8UAdB4o+KHgrw1d6pZ6xqxgutMEHnwiB2djMGMYjAGZCQrEhc4xzimXnxT8G2uhaRq7Xt3ImsIXsLWGxmkuplB5IhVS4A7kiuS8JabY3P7VPjbULi1ilurPSrEW0jLkxb1IYr6EgAZ9K6D4ieDPEV34y0zxz4L1TT7fXNPtHsntdRiZ7a5gdgxUlfmRsj7wzQB0/g7xVo3iywmvNHkuSLeYwzxXNrJBLFJgHaySAMDgg9O9WfFHiDRvDGjS6xr2oRWNjEVVpZM/eJwFAHJJPQDmuY+FPjq48WTa5pGsaN/Y/iDQbhLfUrZJRLES6lkeNx1VgD15GKn+LnjK18F6BZXUml/2rfX+oQ2OnWhYKJLl87MsRhQME59uKAKui/F3wTqmuWejC71Cxu747bMahps9qtyfRGkQBj7ZrofFHizw/4ZudOg13UI7E6jK8Vu8gITciF23N0UBVJySBXiH7RD+PG8M+FZ/FMfhq2jHiiwKJpzzPKr7mx87gDGM5wPSup/aEsLLVPGvwusNRtYru1l8QsJIZV3I4ERIBHcZA4oA6bQvi94D1nxFb6DaarPHeXZIszc2c0Ed3j/nk7qFf2wea6Hxp4r8P+DtFbV/EepR2NoGCKWBZpHPRUUZLMfQCvNP2rY44/DngydEVZYfF+niJwMFAd+QD26D8qX4nGOb9pP4aWmrBf7NFvezWgY/K14E4yOmQuCPc0Acz8c/iB4a8XaT4RtdFvbhL238Yac81pdW0ltOqHzMPskAJU5HI4r6LrxH9rCHTfJ8BXEkdt/aQ8WWSQuQPN8oli4HfbkJntnFe3UAeT/Ckn/heHxTGTgXNjgZ/6YV0PiD4qeD9F1m50eS5v7+9tP8Aj7j03Tp7v7N7SGJWCn2PNcx8NTMvxl+LTW4BmEtl5YPdvs5x+tcv+zJ/wnc3wyF1ok3hUPPqF09+buOdrg3PmHf5hVsE9Me2KAPbNJ8WeG9W8LN4o0/WLSbRkjeWS7D4SNUzv3Z5UjByDgiuRPxu+HqvE0uoahBZTSCOPUJtLuI7RmPTEzIFx75xWToemz/CTwj498WeMLqxv7K9u31RrHT4GEUZZQpjVX/vNtHPHrXP/GHUfiHrXwD8R6pqumeGNL0i50vzlt1nlmuVibBUE4VA/wB3pkZoA9y1bVdN0nSJ9X1K+gtdPt4/NluJHARU9c14d8aviv4K8UfBnxXpulalcx3NxpkjWn2qzltlugGGTE0igP8Agc1X+Mkpb4E/DeG+Y/2Rc6hpCaoxY/6nYDg+oLAZrs/2prfS2+APiUXkNptitAbTzFX5JQwCbM9G7DFAHU+EtTsNH+Fei6pqt5DZ2Vto9vJPPM+1UURLkkmsnTfjD4Fvr61tft1/ZpeuI7S5vdNnt7e4Yn5QksiBDntzzXm/xwkvP+FK/DW3Q2y6fcahpcd8bnPklfLBQSYOSm8LkV1/xE8H/Ejxt4Lv/C99e+Dba2u0VRLDb3BeEqwZWXLYBGKAO78UeL/D3hi70+213UUsW1DzvIeRTs/dRmRyzdFAUE84z0rC0b4t+BNV8Pap4gg1eSHTdMkWO5mubWWH5m+6EDKC+e20HNcb8ZNHgu/G3wf0fW0j1FF1CVLjzFyszJbg5IPUFlzg133xX8Gnxt4VTS7fUf7MvbW7hvbK48oSKk0Tbk3IfvL6igBfCPxE8N+J9VOl2H9qW975JnSG/wBMntTJGCAWXzEAYDI6eorra8w8LeOfFOn/ABA0/wAA/EHSNOj1LUbaWbTdS0uVmt7oRDMilH+aNsc9xXp9ABRRRQAUUUUAFFFFABRRRQAUUUUAFFFFABRRRQAUUUUAFFFFABRRRQAUUUUAFFFFABRRRQAUUUUAFFFFABRRRQAUUUUAFFFFABRRRQAUUUUAFFFFABRRRQAUUUUAFFFFABRRRQAUUUUAFFFFABRRRQAUUUUAFFFFABRRRQAUUUUAFFFFABRRRQBwk3wr8OHxpceKrO91vTbq7uIrm9t7LUHit7uSM5VpEH3vfkA/iaseMvht4e8Ta5Dr7TanpGtRR+UNR0q7a2neP+45HDD6g4rs6KAOY8HeCdO8M3VzeR6nreqXlzGIpLjU9Qe4bYDkKAflXr2ANYEXwb8K281xHaX3iC00m6maafRoNTkSxkZjlgYxyFJ6qCB7Y4r0aigDnvBvg7QvCfhqTw5pNsf7MeWaQwzEOv71izLjGNvzEAenFchD8DfB8Hm2tvqHiSHRpZTI+jR6tKtkc9V2DkL/ALOcV6hRQBz9/wCD9GvPFOh+I5EmS80SGWGzVJMRhJFCsCvfgDFJ4r8H6P4m1XQdS1Nbg3GhXv22yMcm0CTGPmHcY7V0NFAHMePfAvh7xrBarrENwl1ZuZLO9tJ2gubZj1KSLyM+nIPpVPw18OtP0bWYNXm8QeJ9YurcN5H9parJKke4EHCDCk4PcGuzooAwtN8KaVp/jPVvFlv5/wDaWqwQwXO6TKbYgQu1ex55rN8XfD/TPEWsrrQ1fX9H1EQiB59K1B4DLGCSFZeVOCTzjPPWuvooA57wL4N0PwbYXFro8c7SXcxuLy6uZmmnuZSMF5Hbkn9PapfG/hTRPGWgvouvWzT2rOsqFJCkkUinKujDlWB71uUUAeb3HwZ8L30cJ1rUvEWt3FvNFLbXGo6k00lvsdXATjaoJUAnGSOM11fiXwppXiHV9C1TUPP+0aHdm7s/Lk2r5hUr8w7jB6Vu0UAc/wCOvB+j+M7Cxs9aW4MVjqEOoQeTJsIliztz6jk5FRfEHwP4f8c6bBZa7BNutZhPaXNvM0U9tKP443HIP6V0tFAHm5+C/hCYw3Gpz6zq2ow3UNymoX9801wpiYMqKx4VMjkKBnvXpFFFAGFoXhTStG8Ta54hs/P+2628T3e+TKZjXau0duK5zVfhL4duNeu9b0rUvEHhy7vm33n9j6i1vHcP/fZMFd3uAK9AooA5nSvA2gWPha+8NzJealY6jv8Atv8AaN09xJOWUK25mORwB0wB2xXMj4J+FJdLbSNQ1LxJqelCJorewvdUeSC2BBAKL6qD8u7djAPUV6ZRQBz+o+DfD+p+B18F6lZfbdGW1jtfKlc7iiABTuGCGGAcjHNciPgh4Pm0+Sw1a98Qa3b/AGZre2TUtSadbRWGMxKeFYDoxBI7V6dRQBiX3hTQtQ8HL4R1KxW90gWqWphnOSyIAF567hgHIwc81yVr8HtFhijtH8T+NLjTo8bLCXXJfJCg8LxhsD03V6RRQBg6/wCE9J1vXNB1i9E/2nQp3nsvLk2rudNh3DuMUeNfCum+LNPgtNQmv7Z7aYXFtc2N08E0MgBG5WU+hIwcg56VvUUAcZ4S+G+h+HtfbxC15rGs6z5Jt477Vb1riSKInJRM4CgnrgZ967O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idx="13"/>
          </p:nvPr>
        </p:nvSpPr>
        <p:spPr bwMode="auto">
          <a:xfrm>
            <a:off x="751112" y="1252025"/>
            <a:ext cx="10198792" cy="46178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228600" lvl="1">
              <a:spcBef>
                <a:spcPts val="1000"/>
              </a:spcBef>
            </a:pPr>
            <a:r>
              <a:rPr lang="en-US" sz="2000" dirty="0"/>
              <a:t>What is the Community Eligibility Provision (CEP)? </a:t>
            </a:r>
          </a:p>
          <a:p>
            <a:pPr marL="228600" lvl="1">
              <a:spcBef>
                <a:spcPts val="1000"/>
              </a:spcBef>
            </a:pPr>
            <a:endParaRPr lang="en-US" sz="2000" dirty="0"/>
          </a:p>
          <a:p>
            <a:pPr lvl="1"/>
            <a:r>
              <a:rPr lang="en-US" sz="2000" dirty="0"/>
              <a:t>CEP provides an alternative that eliminates the need for household applications for free and reduced-price meals in high-poverty LEAs and schools. </a:t>
            </a:r>
          </a:p>
          <a:p>
            <a:pPr lvl="1"/>
            <a:r>
              <a:rPr lang="en-US" sz="2000" dirty="0"/>
              <a:t>To be eligible, LEAs and/or schools must meet a minimum level of “identified students” for free meals in the year prior to implementing CEP; agree to serve free breakfasts and lunches to all students; and agree to cover with non-Federal funds any costs of providing free meals to students above the amounts provided by Federal assistance. </a:t>
            </a:r>
          </a:p>
          <a:p>
            <a:pPr lvl="1"/>
            <a:r>
              <a:rPr lang="en-US" sz="2000" dirty="0"/>
              <a:t>Reimbursement for each LEA or school is based on claiming percentages derived from the percentage of identified students, i.e., students certified for free meals </a:t>
            </a:r>
            <a:r>
              <a:rPr lang="en-US" sz="2000" u="sng" dirty="0"/>
              <a:t>through means other than individual household applications</a:t>
            </a:r>
            <a:r>
              <a:rPr lang="en-US" sz="2000" dirty="0"/>
              <a:t>. </a:t>
            </a:r>
          </a:p>
          <a:p>
            <a:pPr lvl="1"/>
            <a:r>
              <a:rPr lang="en-US" sz="2000" dirty="0"/>
              <a:t>The claiming percentages established in the first year for an LEA or school may be used for four school years and may be increased if the percentage of identified students rises for the LEA or school. </a:t>
            </a:r>
          </a:p>
          <a:p>
            <a:pPr marL="457200" lvl="1" indent="0">
              <a:buNone/>
            </a:pPr>
            <a:endParaRPr lang="en-US" sz="2000" dirty="0"/>
          </a:p>
        </p:txBody>
      </p:sp>
    </p:spTree>
    <p:extLst>
      <p:ext uri="{BB962C8B-B14F-4D97-AF65-F5344CB8AC3E}">
        <p14:creationId xmlns:p14="http://schemas.microsoft.com/office/powerpoint/2010/main" val="364533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Data Collection | </a:t>
            </a:r>
            <a:fld id="{C26AAFF7-C4D7-4A72-B8FA-A17532192431}" type="slidenum">
              <a:rPr lang="en-US" smtClean="0"/>
              <a:pPr/>
              <a:t>6</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pPr marL="3946525" indent="-3946525"/>
            <a:r>
              <a:rPr lang="en-US" dirty="0"/>
              <a:t>Traditional LEAs – DC and CEP	</a:t>
            </a:r>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GL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k3DdtyM4ziloAKKKKACiiigAooooAKKKKACiiigAooooAKKKKACiiigAooooAKKMjO3Iz6UUAFFFFABRQCCSAQSOtIxCgsxAA6k0ALRRRQAUUUUAFFFJuXdtyM9cUALRRRQAUUUUAFFNaRFZVZ1Ut0BPWnUAFFFIGVs4IODg4oAWikVgwypBHqKWgAooooAKKKKACiiigAooooAKKKKACiiigAooooAKKKKACiiigAooooAKKKKACiiigAooooAKKKKACiiigAooooAKKKKACiiigAooooAKKKKACiiigAooooAKKKKACiiigAooooAKKKKACiiigAooooA4Hxv8PdS8Ra6+qWvxG8YaDG0Sp9j026RIQV/iAKk5PfmvLPgV4V8U+PfAkXiPUvi146tpze3EJit71Nm2OQqPvKTyBzzX0g33T9K8e/Y9/5IvD/2E73/ANHtQBU8Q6/pPhj9peTUdc1JLSzj8JKpeU5LsbjhVUcsx7AAk13vgj4leEfGGqXOk6PfTrqVsnmSWd5ayW0wTj5wkigleRyK4y80+xvv2uLaa8tIbiSz8L+dbNIobypPPK7lz0OCRn3pnjpVj/at+HssahZJdJ1BJGAwWULwD64yaAPQfGnjnw34RktYNZvZPtl5n7NZ21u9xcTY6lY4wWIHc4xR4L8deGvF0t1baPeS/bbTBubO6t5Le4iB6Fo5AGAPrjFeT6c3im4/ag8b/wBmSaEt/b6bZpZ/2mkrEWhUFjHsIxlyc/hXYaX4J8YT/F3TfHeu6loUYtNOmsJbfToZVNwrncu4uT91uaAO18b6pc6H4N1nWLO3Fxc2NjNcRRkEhmRCQDjnGRXkfwy8M6v49+H1h4vb4teKBrOoRidnsblFtbWXvF5G3bhTwVPJr3GZ40jLTMip0Jc4HP1rxf4jfCnT/DVjq3jj4e61deDdWtYZLyaO3lxY3JQFiskR+UA4xxxz0oA0f2ndW17w38EpbvS9aurXU0uLSF722PlSNmRQ5GPu554HrU158MvFVvbfavDXxa8W29+qZjXUpY7y3duuGRlzjtkHv3rhvjZ4kvPF/wCyNpviXULQWl3qEtlLLEM4DecBkZ7HGR7Gvod5obayNxcSpDDHHud3YKqgDkknoKAPOPhd4/1LxZ4H8QJrFtHp/ibw/JPZalFDnYJUUlZEzyFbGR9D2rjPgT4V1rxx8K9G8Uav8SvHUd7erKZVg1Tag2yugwCp7KKsfBDdq4+K/ja3RhpWt6jKNPcgjzo4omUyD1Uk8H2NZP7N3ww8P+IfgtoGr3uo+JIZ7hJt6Wus3EEQxM6/KiMAOB270Ae/+HtNbSNFttNbUL7UTAm37Tey+ZNJznLtgZNcr8WP7LWfwwdS8U61oJbWYo7ddOYgXkpziGXCn5DjnOB712Wn2sdjYW9lE8rx28SxK0rl3IUAAsx5Y8ck8mvLf2jP9f8AD/8A7G20/k1AHaeNPHHh3wjLa2+rXM7Xl5n7NZ2ltJc3EoHVhHGC2B3OMVa8HeKdH8WadLfaPJcFIZjBPHcW0kEsUgAJVkcBgcMD071y3xB8G+JLjxrp/jrwVqenwa1Z2bWMtpqUTNb3MDNvxuX5o2yOozVv4UeOpvFza3pmq6P/AGRr+g3S2up2yyiWPcy5V0cdVIBxnkYoA6jxJrmk+HNGuNY1y/hsLC3XdLNKcAeg9SSeABya4Of45+Are6gtbk+IIJ7kFreOTQbsNMo6lB5eWH0qh+1HIo8L+GreERzalL4lsvsFpNxFdSqxPlux4VcZO4+lR63Z+NPiF4s8Km88H3HhbT9B1NdRuby6vYZJZWVSBFCImJ2tnljjjtQB6E/jDQU8Vab4Xa7carqVm17bQGFxuhXqxOML9Dg0/wAQ+KtD0DVtF0rVLpobvW7hrawQRM3mSAZIJAwvHc4rzfxcph/a08FXE2Ein8P3sETEj55AxYqPfBBqL48zQ/8AC3vhDb+annDWpnMe4btvlgZx1xnjNAHX66dLHxk8OrN4o1m11F7C4aDR4WP2O6Rc7pJOMbl38ZI6D0q743+InhTwde2un6xfSnULsboLK0tpLi4df73lxgnHvXJ+L/8Ak6DwL/2BdR/9lqj8KjHcftE/FCbUgv8AasP2OK2BOStn5eV256AnBOPagDL0zxPoviv9qrw9qmg6gt3aHwncI2AVaNxO2UdDgqw9CAa9S8ZePvDPhO9ttP1S8nk1G5UvDY2drJc3DoOreXGpbb7kYrzi9h06L9s3TWso7ZLiTwtK155QAZpPNIBfH8W0L15xis7wQfF1z8fPibJpknh9NTintoh/aSStItp5eYvL2EYU9T74oA9e8FeNfDnjCO5/sO+aSe0YJdWs8LwTwE9A8bgMue3FY3iX4t+BvD+vT6Je6ncTXtqu68WzspblbUesrRqQnXvWd4c8FeLofi1P491vUtEBl0c6dJaadDIomIkDo7lyckcj6YrH/ZF8mb4aX93KFOr3Gt3jaqTy3n+Z0JPJAXGKAK/wA1C01T4s/FbUNPu47uzn1CzkgmifcjqYOCDXT/tL5HwH8X4JB+wHp/vLXK/s9xafB8Wvi3FpUdtHZrqtvsW3AEYPltuxjj727Pvmuq/aY/5IP4v/AOvA/wDoS0AUrL4xeAdE0fTbO+1eZhBbQRXN1BZyzW0EhRflkmRSin1GeO9dh4h8beGtBt9HutS1EJa6zcx21jcRxtJE7uMpl1BCg9iSBWRpFn4ah+B0VtBBYR6C2hbnWML5JjMOWPoc8kn1rzP4feE73xt+xnp2hy+YNQNlJNpzvnckkcztCQeoHAA9jQB7h4t8Q6T4V8O3niDXbr7Lp1mm+aXYWIBIAwqgkkkgYAq9a3UN1YRX0W8wyxLKmUIO0jI4PIOO1fPdz4n/AOFwaf8ADPwr8x+2v/afiKPBBRLM7Wjb03TD+VfRY4GBwKAPAdC/aK0GT4k+IrLU7q5Tw7DHbDSjHpFwZzIV/e+YoUsPm6ZA9s1q+Ptd0rQ/2jvDOsavqEVjp8fhi8Z5Zm2jmRcDHUk9h1Jqf4ecftRfE8HjNlphHuPJHNHjPT7HUP2qPBov7SG5FvoN3PCJUDBJFkG1wD3GTg9qAOu8HfFDwd4r1yTQ9Lv7iLVEj80Wl7Zy20skf99FkUbh9K0/GnjTw74Phtm1y+MUt25S1toYXmnuGHUJGgLN+Arzz4xosfx++ENxGoWZ7jUY2cDll8lPlJ9OT+dZOpN4luP2sdTj059FW7t/DkJ0z+01kZRCz/vTGEIw2/IJ9BQB6j4O+IHhjxXf3Gm6Xd3EWo26iSWxvbWS1uFQ9H8uRQxX3HFb+r6hb6VpV3qd4ZBbWkLzymONnbaoJOFUEk4HQDJrzn/hCfG2p/FPw34z1zU/D8C6NFcQyR6fBKHuY5UxtYuTwGAI/GvUKAPlf4feJ/ht47+LfiG+8WxX2p395rMdt4dWe1uGS3hQDYRgYhJYZIbBHfvXuXif4p+DfD+uSaHcXt3e6nCu+e106xmu3gX1cRKdvXvXI/s5Z/4Sf4rY/wChwuqb+yL5U3w81S+uNp1y51y8bWCTmQTh8bW74C4wPc0AekeCfGHhzxppbal4c1KO9hjfy5V2lJIX/uujAMp9iK89+ArMbH4j5JOPFF/jn/ZWoPA6wx/tW+Ol0vi1fR7R78RgCP7VngnH8W3Oc89am+An/Hj8R/8AsaL/AP8AQVoAvfsuTJF8CNFmnlVI0Fwzu7YCqJnyST0FWZfjl8OYzJKupX8tjHJ5b6jFplw9mp/67BNmPfOK8mae+t/2FJWsS43KyXDKcFYGvCJD/wB8k19DaBa6DH4DsrW2jtToQ05FVTjyjB5fftgr1oAh8R+N/DHh/wAMW3ibUtUQaPdSRRxXcKtKjGU4Q5QH5Se/Sp/G/izQfBfh6TXvEV79k0+N0jaQIzncxwAAoJP+GTXifwZ8Mt4x/ZP1Pw23mtBcyXyaW0g5VVlLQkegDjt+FULa8i+NGifDrwbqTM6DTrq911ATlJYENtHux0JlYsMn+H3oA+gPE3iXRfDnha58TaveCDSraETSTqpf5TjBAUEnORjHrXL+LrnR7vxp4FupvFWuaZLdySNY2FtuWDUP3YcrONvAA55I6kV49p+sXXjTwN8OvhbeMz6gNYe011Nw3LBpxywbBHDYjxXo/wAXQB8Y/hQAAAL+8wB/170Adl4l8f8AhLw3q8mla5q8djdR2X24rIjYMW8INpx8zFiAFGWPpVXwV8TPCHi7V59H0m+nTU4I/NazvLSS2mMf99VkUEryORXHa3p9jf8A7WmjSXtpDcNaeGJJ7cyIG8uQT4DjPQgE8+9M+JKrH+098L5o1CyyWmpRu4GCyiMYBPccn86AO88Y+PvDPhW+t9O1O6uJdRuUMkVjZWkl1cMg6v5calgvueKz/BXxW8H+MNabR9Dm1OS7Qusgm0u4iWNlGWVmdAqt7E5rhJdZ1HTP2kfF994d8OzeJjFpNjb6jDDNFDPaudzII/MYB1K4LYIwcda6v4S+HvEUPivxX408RWCaPLr8sHkaWk4lMMcSbQ8hX5TI2ecZxjrQB2Wi+JtA1rVdU0rStVtru+0mURX8MbZaBznAb8j+RrXrM0nR9B0/U9RvtL06wtr69dXv5YI1WSZhnBkI5J5PX1NadABRRRQAUUUUAFFFFABRRRQAUUUUAFFFFABRRRQAUUUUAFFFFABRRRQAUUUUAFFFFABRRRQAUUUUAFFFFABRRRQAUUUUAFFFFABRRRQAUUUUAFFFFABRRRQAUUUUAB6Vz/w+8H6P4H8OLoOh/aPsazSzjz5N7bpGLNz6ZNdBRQBhf8IppP8Awnf/AAmmJ/7U+wf2f/rP3flb9/3fXPemar4P0fUvG2j+MLlbj+1NIhmhtSsmE2yjDbl7+1dBRQByPjj4eeHvF2oWmqXn26w1ezBW31LTrpre5RScldy9V9iCKd4Q8B6f4c1N9U/tjxBq180RhE2qak8+1CQSFXhRyBzjPvXWUUAUPEWj6b4g0S70XWLVbqwvIzHPESRuU+4wR9RXnp+BvhOZUtdQ1bxVqelI24aXeazLJannIBXqw9iTXqNFAHNeOPA/h/xh4NbwnqlvJHpf7vYlq/lGPyyCm0jpjArkrf4E+Cvuape+Jtct8g/ZtT1ueaE49U3AH6HPSvUqKAKkOmWEGkDSLe1it7FYTAsEShFVMY2gDpxXllj+z74Q0+1S00/xD41srZM+XBb69LHGmTnhRwOTXr1FAGZ4W0W38PaBaaNa3V9dQ2qlVmvbgzTNyT8znknmqvi7wppPihtKbVBOTpV/Hf23lSbf3qZ27vUc9K3aKAOP8W/D3S/EGtDWl1fxBo2oGFYJJtL1F4PNjUkgMvKnGTzjPvWh4G8HaH4N02ez0WGbdczG4u7m4maWe5lIwXkduSePp6CugooA8n/aT0+91PRtAtZtFvNV8NDVEk16Kxg825ECglSij5sbsbinzY4HWvOvE2keDb+xig+DfhTxRpvi03EX2e7gs7yyitwHG5pnlwhQDPByfQV9O0UAcl498AaH440/T49eFyl9YOJbW/spjBPbyYG4o46A46Vl2Hwh8I2uqabrEh1O+1ewvReLqN5eNNcSuFKhXdv4AGPyDAzzXoNFAGFqHhTSr7xrpfi6fz/7S0y2mtrfbJiPZLjdle544rH8Z/DPw94m8Qw+I2uNV0jW4ovI+36VeNbzPF/ccjIYc9xmu1ooA4jwx8LPCPhzxHZ+IdLtrpdStreWBriW4aR7jzCCzys2Wd/lGCTwOBUvjT4b+HvFGswa7LJqWla1AnlJqOl3bW05j/uMRwy+xBrsqKAOX8G+CNP8M3s9/Hqmu6pezxiJ7jU9Qe4YIDnAU/KvPcDNYeq/B7wrea9qGr2l5r2jvqb79Rt9M1J7eG7buXVe57lSK9EooA5fwT4B8M+DL/U7vw7ZGyGpeT50Kt+7XylKrtHbgkk8knmtHxl4e0/xZ4Xv/Dmred9hv4vKm8l9j7cg8Ht0rXooA8xv/gd4Ku1ktFm1y00eaQSz6PbalJHYytnJJiHTJ5IUge1ejWFpaabp8NlZW8dtaW0QjiijXCxoowAAOwAqxRQB4n+zX4Vhi17xp4+/sabSxreqyx2EE8bI6WyuSWw3IDuS2MDoPavbKKKAOG8YfC7w94k8TDxI95rWlaq1t9lnuNLvmtmuIc5CPjqB+B/StmbwjpEvjPTvFjfaf7S06xksYP3p2eU5BOR3PHXNdBRQBz/iLwho+veJvD/iK/Wf7doEkslkUk2rmRQrbh/EMAVV8eeAfD3jKSzutTS7ttRsSTZ6hY3DQXMGeoV17H0ORXVUUAcf4V+H+naDrCau+ueJNYvY0aON9T1OSZY1brhOF7dSCa7CiigDn/CXhDR/C99rl5pSzrJrmoPqF55km4ecw52+g9q5/W/hL4bvvEN3r+nX+u+HtQvf+P19H1Brdbk/3nXlS3uADXoFFAHPeBPBnh/wVpstjoFm0X2iUzXU8sjSzXMh6vI7ZLGl8LeEdI8Nx6xHpouNur3st9deZJu/eSABtvoOOldBRQBzvhfwZoPh7wWng+0t3uNIVJI2ium8zerklg3qDuNcivwN8JJatpkeqeKE0Jmy2jLrEosyv9zb97Z/s7q9QooAraVp9lpWm22m6baxWtnbRrFBDEuFRAMAAVy3gj4Z+FfB3ifWvEWh208V7rDFrjfLuRAWLlY1/hBY5I9hXZUUAcb4f+GfhXQ/iFqnjqwt7kavqassxeYtGu4qWKL/AAklRmtXX/Cmla34h0LXb4T/AGzQ5ZJbPZJtXc6bW3DvxW7RQBhSeFNKk8dxeM2E/wDakVg1gv7z935Rfefl9c96ZrXg/R9W8Y6H4ru1uP7S0RZltCkmExKoV9y9+AMV0FFAHzv4v0zw43xg8Sap8VvCOq31myQQ6Hc2mmzT25twuW3GAFvM3H+PoOBxWx8IdLMXxVuNQ8D6Vr2jeBRphjuINRWaKKe735VoIZvnUBc5OAK9wooA5nwp4H0Pwz4k8Q+INMF19t1+dZ73zZy67l3Y2A/dHzHium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GK6tZria3iuIZJocebGrgtHkZG4dRn3otbq1uldrW4hnEbmNzG4baw6qcdCPSgCaiiigAoqK7ubezt3ubu4it4EGXklcKqj3J4FSIyugZWDKRkEHIIoAWiioZbq1huIreW4hjmmz5UbOA0mOTtHU49qAJqKKKACiiigAooooAKKKKACiimXE0NtA9xcTRwwxqWeSRgqqB1JJ4AoAfRTYZI5okmhkSSNwGV1OQwPQg96dQAUUUUAFFFFABRRRQAUUUUAFFFFABRRRQAUUUUAFFFFABRRRQAUUUUAFFFFABRRRQAUUVDDdWs080ENxDJLAQJURwWjJGQGA6cetAE1FFU21bS11Iaa2pWQvm6WxnXzTxn7uc9PagC5RRRQAUUUUAFFFFABRRRQB4/wDtUeMZ/D/w7vNIsYNcgvtVWKCDULKA+XCWlUFTICNrsoYKBya5bxp8SZrrx98PdNttD8e2K2c81zdWjWDRzXyJFtGE3fvFDHLZ6da2v2k5vFd3rPhDw7p+l6Nc2F/r1q9s091IsjzRbpCsihCBHhfvAk+1UY7j4ian+0jpv27RPDK3ej6EzyiLUJWiSGecKzKxiB8zCHC4xjvQB6P8RdJ8W64nkaX4iGgaILRpLqS1izfyvz8is3yxrjGWALZ4GKzf2Zru7vvgj4dur67uLu4eOTfNPIZHbErjljya77WP+QRef9cH/wDQTXnf7LP/ACQjw3/1zl/9HPQB6dXzx4D8Lp8QPiH8TP7d8Q+J4v7O1z7NZiy1iaBYUKZwqq23jtxX0PXzh8L/AAzrHiD4l/FJ9N8a6z4dji8QlZI7BIT52V6kyIxBHTigDrvg9rGvaX8T/F/w51XXLnXtO0aCC7sr+8YNPEkg5hkcD5iOuTzx+WzJ8ZPDbJc3em6P4n1fSbV2SbVbDS2ltF2nDkNkFgvcqCPTNZ3iL4f2vgn4N+No/Cr3l1reo2E811qF3KZbq7k2HJZvoWwAABmqPwYsfGF98KPDkvh3xfoEelnT41ih/sYv5eBhkY+aMsDkHgc5oA9A1nx54c034ft46+1te6GIUmWa1XeXRmCggEjueQcY5rM0T4qeGdZ8R3Gk6fBq0ttBFLK+rmyYacRGPnCzn5Tjnpxwea86+IngxvAn7J/iHw2+rf2qI2aXzvL2ACS4VigXJwBk969httK0l/AMeizRRWulyaaLZ0QiNUiaPaQD0HBoA5zR/ixourXFo1noHip9MvJ1gttV/sl/skhZtqsGHzBCf4ioHc4HNbnjnxvofg9bOPUmuri+v3MdlYWUBmublgMkIg7DuTgD1rzK+vvGnwP0fTEvdQsvFHgqK5h0+MPEYdRtI3IWMAr8swXpjAJ9qg8Wx6637V9rHa6vYaZLN4bK6VLeWhnVsSEyog3Lhu/XoKAPR/CvxG0TXvEDeHZbLV9E1nyjPHY6tZm3kmjHV4+Srgd8HI9Kv+A/Gmj+M7bUZdKW6ik02+ksLuC5i8uSKVOoIyeOeDXK3fgDxRqvjrwx4k8QeL7CZtBnlkhhtNNMDTCRNrIzGRuOAelc1q2qWvwr+PesalfN5Og+LNIe+Y5wovLRSXH1ZPzJoA9P0vxpomo+LNd8N27T/adCjikv53TbBH5ilgu/PLADJ9K5hvjR4aa2m1K00bxRfaHCzCTWbXSnezAU4Zw33mUf3gpFefW2ia5B+yn4x8RiNk8ReKYLjWLwgfP5chyE/CHOPrXX/DnTPGWp/DXQ20Pxj4eGkTaZEkEa6IWCp5YG0/vuo5B46g0Adt4i8c+HdE8FxeMJro3WjzGHyp7UBw4lYKrDkcZYZ9OaytB+KvhnWtW1C0srfWPsVjbS3T6s9g62EscRG8xy9Hxk9Bzg4rzf4p+D18Ffspf8IlJqZ1aO1uoE89k2h1e7DbcZOAA2OvavX/Fmt2Hgf4dX2uNZFrLSLAyLbQLjKquFQDsOg9hQByt38a/DlnaLqd54f8YW2ilgDqs2iyJbKD0c5+cL7la6/wAXeLtG8MeD5fFd/LJLpcaRyeZbqHLK5AVhyAR8wPXpXkfxGvviFrXwF1/xFrWreGNO0y+0V50sbe0kkk8t0JWMzNIAXIIGQvU8CmfEb5v2L7MNyDo2ngg+mYqAOy1X43eC9Ob7TJDrk2iiYQtrcGnO+nq2cf63uM8blBGe9dzrev6Povh6bxBqeoQW2lwwiZ7lm+TYehGOucjGOuRiuJ+NVtb2/wCzn4ltYLeKKCLQJFjjRAFQCPgADgYxXnnxYbH7Ovw1mvBu0iK+0d9V3cj7OE5z7bttAHpOifFzQNSv7CCTRPFGm22oyiKyvr7SZIradicKA3JXd23AZrU8X/ELQ/DmtQaD9m1PWNami84adpVqbidYs48xxkBFz3YjPaummurGK1immuLdLeQosTs4CsWI2gHoc8YxXg/gmDxRN8ffiZbWOvaZpmptPbSKt3YGd5bTy/3ZQ71wozz15NAHrPgjx1ofi24vbGzW9sdTsCv2zTtQtzBcwhvusUPVT2YEj3rqK868N+BNctfiofHOu+KLW+ujpJ0421rY/Z1dPMDh2+dskHI/GvRaACiiigAooooAKKKKACiiigAooooAKKKKACiiigAoops0kcMLzSuqRopZ2Y4CgckmgDxj48f254y8X6V8NPDOr3mlzrY3Gr39zaTNGyBVKW6Fl5AaQ8j0Ge1dd8BPFc3jD4X6VqN6T/adurWWoqxyy3ER2Pn3OA3/AAKvMPhRffELWvEHif4leHfDWjala+ILww2U2oak9vIlpASkaqojb5TgtnPWr3whu9d8I/HTxB4X8UafZaWPFkZ1mxgtLkzQrMvyyqrFVOWwWIxxigDo/haB/wAL3+KXH/LWw/8ARBo/ZoAGleMsDH/FW3//AKEKPhb/AMl3+KX/AF1sP/RBo/Zp/wCQV4y/7G2//wDQhQBd/aivbzT/AIE+JrzT7u4s7mOCMpNBK0br+9ToykEV0x8SaV4a+HNn4h8RagttZwWELzTyEsSSi8erMSenUk1yX7WX/Jvvir/rhH/6NSuZ+O7rF4I+F8+obf7Dj1rTm1HdnAXy/kJ7Yz1zQBnftA/FDQfEXwR8R6W2l6/o899Zo1j/AGtpzW6XYEyEiNjkE4BO04OBnFetv4n0rwn8PNF1LVjdGN7a3ghitbZ55ZZGjBCKiAknAP5VyX7Xd1psXwC8QR3s1sss6RLZrIRueXzFPyZ6tt3Hjtmrvi/xveeEfBvguw0mxt7vWNea20+xN0xW3icxAl5COcD0GCfWgDQ0j4r6FeeJbHw/qWj+IvD99qJK2I1fTzAlyw52qwJG72OK5f446vpmg/GD4a6xrF3FZ2Vs9+0s0nRR5IA6ckkkAAck1zvxsh8XW+v/AAzHinXtEvJH8V2zR29hZNAVIzlgWkYlQCAeByRXWfFu3t7r45/CyO5gjmQT3zhZFDAMsQKnB7ggEUAbug/Fvw1qnim08N3Nhr2i31+paw/tXTmtku8cnyye+OcHB/Gtzx7428P+CbGC51qeYy3UnlWlpbQtNcXUmPuxxryx/QdzXn/7SQA8RfC2QDDjxdAA3cfK3+ApnieSOH9rjww2sFVtZPDs8eks5wv2rzD5gH+0UxQB1GifFjw9feJLTw9qWm694d1G9/48o9YsDbrcn+6jZKlvYkGu/PAyeleMftYtBN4a8L6fb/Prc/iSzOnRxkebuVvnYDrtAPOPUV7LLs8l/NICbTuJOBjvQB54fi/4fklnk0/RPFGqaXbzGGXVbHSnmtAynDYYHcwB4JVTXN/tB/FTU/Beu+G9K0iz1hDNqdu19NHpvnRXNs27dBExyDKcD5Rhsd6qara+Lvgj4Vu9Z8Panp/iHwPZObltMvV8u6t4pHywhnXhxlsgMPpU/wC0TfRX+m/C/V4w8drN4rsLjdINuxHRiN3p1FAHXzfFbQLX4e3fjjUtL8Q6bp1rcLbvDe6c0NwzMyqCsbHlSXHOex9K6vxHrtjoHhe/8RX/AJv2GxtXupvLTc+xV3HA7nArzr9ri3ln+AuumNciGS2mfnoiXEZY/kKv/G3V9MT9nrxDevf26W95ockdtI0gAlaSLCKvqSSMAUAdXH4u0L/hBovGlzefYtGks0vTNcDaUjZQRkc88gYGeeK8j+LXxZ8Oa98IfE1n/ZviDS49S0i5TT7rUtNeCC8bYcKjnIyewbGe2ayfiiWX9lPwJJMu7TEl0htTAzzbADd0/wBrZXo/7Rt5pEfwG8TvdXFmsE+mOloXZdskjL+6CepzjGPrQBo/D3VtN0D4IeHtY1e8isrC00O2kmmkOFRREv8AnHes+P4yeG0W2utS0bxPpGk3TqkOq3+ltFaNuOEJbJKBs8FgB64rzf4u/ah+zD4AkSSOOxjuNJbUHkj3osOwcsvdQ+wkZFd/4v8ABfjjxf4Ov9B1DxxoZ0zUrby3kh0Yg7DghlPnEehBoA6vxv468OeDH0r/AISC7NrDqczwxXBA8pCsZcl2zwMLx1ySBWBpvxi8K3XiHT9GurLX9JOqPs0661HTXgt7tuwRm7ntuAzkVzHxc0iG21b4N6Lesuox22tRQO8yAiYpbkbiDnqVzVj9rMD/AIRHwq+BuXxbp+09xy9AEX7QfxU1PwV4g8NaTpNnrCGXU7dr6aLTfOiubZt26CJjnMpwPlGG967S1+Jnh9vBFz4v1K11nRNPt5vIMep2DwTu/G0JGcltxYAY6nPpXI/tOfJP8OJm+WOPxjZl3PCqNr8k9q7r4n+E7Hxp4Y/sK81GbTpWuI57O5hI3xXEZ3oyg8NgjOO4z9aAIfCnj2117V00uTw34o0aeSEzQnU9NaGORRjOHBIBGRwSD6d66fUruLT9Oub643eTbQvNJtGTtUEnA+grzDw/4u8a+G/iPo/gHx02l6v/AGzBNJp2rafG0LkxLuYTRHIHHRlIGeK9A8a/8ibrf/YPuP8A0W1AHDr8cPCNzpMWp6Pp/iLW7c26XFydN01p/sasu4LMQcK4B5UEkd67jwv4m0PxL4bt/EWi6hFc6ZPGZFnztCgfeDZ+6Rg5B6YrhP2W7vRj8BvDrafPZhYLUi98sqPLlBJfzPRu5J+teYeC49Ql/Zi+KVx4eDC2udV1OXTin3WttyhimO20OOO4oA9Xf4z+Gmt5tRs9G8UahokDMsmsWmlPJZgKcM4bO5lHdlUj610niHx14d0XwTH4yluzd6NL5JjntQH3rKwVWHI4ywz6c1w/wz03xjqXwz0FtC8YeHl0iXTIkgjXRCwRNgGw/vuSOQeOoNc18UfBw8EfsoS+E5NTOrJa3EK+eybQyvdhtuMnAG7HXtQB6RoXxW8MazrN9ZWcOrCxsreW4fWJbJk090jIDlJjw2M9uuDio9C+KmkazeWK2vh7xWlhqEyxWmpyaS4tZSxwrbgSwVuzMoHriuk1PRdHvvBE3h+8jjttKuLH7I6RkRhI2TbhT0HXivLLjVfG3wah0Ox1rULHxT4RmvINLgm8kwahah8LHkDKygY7AHigD0fxx450PwjLZWl8Ly81K/Yiz06wtzPcz4+8VQdFHdiQPeq/hH4h6J4i1ubQTa6ro+tRRef/AGfqtobeaSLON6ckOueuCcd68z1aPxBJ+1lqENprGn6ZczeHIv7Le8szOHiD/vUQblw27JPJ4FdgPAPiW++I/hvxd4g8XWNxJoi3CxQWmnGAzLKm1lZjI2QMA/hQB1Hw+8Z6P430i41LRxdRra3ctncQ3MflyxTRnDKy5OOoP403R/G2hapr3iLR7eSZW8OlF1G5lTZAjMpbAcnkqB83pXld9rVp8I/jR4tmvmEWieItIfW7cE4X7ZApEsY93GD9SBWRqnh3WdK/Y/8AEmoMjDX9fibWNUOPnImlV3X14h4/OgD0U/GnwybNtVi0bxTNoCsd2tR6S5s9o4Mm77xQf3guPwrp/E/jfw/4f8L2fiW8ujNpd5NbxQ3Fvh1bzmCo+cgbeQSewrjfDGjeMtZ+H2nx6X4z8PHRrvTEjhWPRCQIWj27f9djgcfhXJ/F7wnH4T/Zo0PwhNf/ANrRWep2Nu07pgSobnOMZPGGx16CgD03wh8TPD/inWL2x0y11hbW1ga4GqXFi0VjPGrAFo5W4Yc5z6AmslvjR4Za1l1O10bxRe6FExD6zbaU72YVThnDfeZB/eCkVY/aFt7yP4D+KrbQ4xFJHpjKiRLgLEMb1UDp+7DDisf4f6X4y1T4b6L/AGL4x8PDR59MiSCNNELBYzGBtP77qOh46g0AepaVqFlqum22pabdRXVncxrLBNE2VkQjIINcT8WF8N/274KOvXmtwXDa0kenLp85jSScjcBOAfmj+X/OTWp8I/CZ8D/D3S/C39qNqgsVdVuSm3cGkZgAMnAG7HXtXJfH3/kZ/hj/ANjVF/6LegDqvGnxG8LeD9btNJ8QXklpNd2stzC/l7lYIVUoMclyWG1QCTVDwx8VvDut+Ko/DE1jrmiarcRGa0g1awa2Nyg6mMnIPHODg+1c/wCOre3uf2nfh+LiCOYR6XqEke9Q21wFwwz0I9ar/HUAfF/4PuAA39s3Iz3x5S8UAey15N8IgP8AhdHxW4/5frL/ANEV6zXk3wj/AOS0fFb/AK/rL/0RQA7wFrvhbwv8P/EGseH4/FutWdrrU8dzFKr3l154dUcRrnPljg/TJrz/APZU1HwtrSQ3OoeENSuPFF3e3eoSa7caYXhVt7YVbo9MKduBjnIru/2av+RP8Vf9jRqX/odc18CF1F/2PbtNJJGoGy1IW2OvmbpduPxoA7uf4weHWku30rRvE2uWFlI0dxqOmaY01qjKfnAfIL7e5UEfWu18N63pXiPQ7XW9EvY73T7tN8M0fRh078gg5BB5BGK8g+Adn4vvfg/4bl8N+LtCg04WaosB0cu0TgnernzRlt2cnAz1rvPg54Lk8CeFJtFk1cao0l/PdmVYvLVDI24oq5OADnv3oA7SiiigAooooAKKKKAMnWfDuk6vq+katqFs0t3o8zz2L+YyiN3QoxIBw3ykjnOKS08N6Ra+K73xRDbuNVvreO2nmMrEGKMkqoUnavJJ4AzmteigDjvH3wz8H+Or22vPEthc3U1tEYojHfTQgKTkjEbgHnuao+Cvg74B8G65DrPh7Srq0vIVZEJ1C4kQBhgjYzlT+Vd/RQAVieHPCuh+HtS1jUdJszBc6zdfar9zK7ebLjG7DEheOwwK26KACvPLr4M+AZtQuLy30+/043LmSeHT9TuLWGVj1JjjcLz7CvQ6KAOcu/A/he68Dt4Kk0tV0Fk2G1SV143b/vA7vvc5zWtqGladqGizaLfWsdxp80Bt5YJOVeMjBU/hV2igDgdI+D/gTTNUtdQj0+9unsnElpFe6jPcw27D7rJHI5UEdjjjtW9438GeGvGlhFZ+I9MS8WB/MgkDtHLC/wDeR1IZT9DXQUUAcb4W+GfhPw7q8esWdvf3OoRBliuL7UZ7pogwwQvmOQuR6CrvxA8CeFvHun21h4q0sX8FtN50I814yrYx1Qg4IPI6GulooAjjhhjt1t44kWFUCLGB8oUDGMemK8+k+C3w/wDtc09tp+oWEc8hkltbHVLi3t3Y9SY0cLz7CvRaKAOc1LwP4Y1DwbF4PuNLUaJF5fl2scroF2MGXDA7uCAevNbt3aWt3Yy2N1BHPbTRmKSKRdyuhGCpB6gipqKAPPLP4L/D21VoRpFzPa7WWKzuNQnlt4NwIJjiZyqHk4IGR2xXRaj4L8Oah4Hj8F3di0mhxwRQLb+c4ISPGwbwd3G0c5roaKAM7XdE03W/D134f1O38/Tru3NtNFvK7oyMEZByOO4NRjw5ov8AwiqeF5NPin0dLVbQWs2ZFMSrtCndkngDk81q0UAef+HPg54A0HUrW/stJuZJLJ/Ms47q/nnitm9Y43cqp98cVreNvh74T8YXdtfa1pzm/tRtgvba4kt7iNf7okjIbHtnFdVRQBzHg3wH4a8JXU95pFrcm8njEct1dXktzK6A5C7pGY4z2FdPRRQAUUUUAFFFFABRRRQAUUUUAFFFFABRRRQAUUUUAFVdY0+11bSbvS71Xa1u4XhmCSMjFGGCAykEcHqDVqigDP8ADmjab4d0Ky0PR7VbXT7KIQ28SkkKo9zyT7nk1T1/wnoOu65o2ualZtJqOiytLYTpK6NEzABh8pG4EAZByK3KKAMjSfDWjaXr+ra9Y2pi1DVzGb2XzGbzDGu1eCcLgegFHhfw1o3hqG9i0a1Nul9eSXtwDIz75pDlm+YnGcdBxWvRQBk+L/DukeLPDl34f161N1p14oWeISMhYAgj5lII5A6GjWPDeh6x4abw3qmmw3mktCsLW0w3KVXG33yMDB68Vo3c621pNcyBikSM7AdcAZ4rD+HPi3TvHXg2w8U6TDdQ2d8rNGlyoWQbWKnIUkdQe9AHOWfwV+HdvZXVpJo895HcWzWu68vpp3ihPVImdiYx/u4NdL4l8HeHPEfhuLw9rOmpdafCE8lC7BoigwrK4O5WA7g5rfooA4Sy+EfgW1lt7htNuby7trmK5iu7y+mnnR4zuQCR2LBQf4c4PcGuk1bw1o2qa/pOvX1qZdQ0gyGyl8xl8syLtbgHDZHqDWvRQBi+JvC+h+JJ9Kn1izNxJpN4t9ZMJGTy5lBAb5SM9Twcio/G3g/w3400xdO8SaXFfQxvviJJSSJ/7yOpDKfcGt6igDjPCnwv8G+G9YXWrLTp7nVEUpFeX93LdyxKeoRpWbZ+GK7CeKOeF4ZkV45FKurDIYEYINPooA86h+Cvw7injb+ybuW1icSR2E2o3ElmjA5GIGcpgHnGMe1dZ4x8L6F4u0CXQvEFgl5YSFWMZJUqy/dZWXBUjsQa2aKAOc8O+CPDeh+Hbzw/a2cs+n3rM11He3ElyZtyhTuaQsSNqgYzjiue0j4K/DnSxIsGiSyxmKSKKK5vJpkt1kBD+UrsRGSCeVwfevRKKAMdPDGhDwinhKTTop9ES1WzFpNmRTEoACktkngDk8965TTPgv8ADuwWRF0aa5jaB4Iku72adbeNxhhEHYiPg9Vwfet3wr400vxH4n8SeH7KC7juvD1xHb3TSqoR2ddwKEEkjHqBXTUAZcPh7Ro/C8fhg2EUukR2q2gtZv3imILtCndkngd64uD4I/D2EeSun6k1kCSLFtWujajnOPK8zbj2xivSK5z4heMtI8D6EurautzKJZ0tra3tYvMmuJnPyxovcnnqQKALWt+F9E1m80e81Cz82bRbj7TYESMoik2lc4BAPB6HIpPF/hbQ/Flja2WvWZuoLW8ivYVEjJtmjJKNlSCcZPHQ0eDtduPEGmvd3Ph/V9CkSUxm31KNFkIwDuGxmBU59eoNbVAGN4y8L6H4w0GXQ/ENgl7YysGKFipVgchlYEFWHYg5rDX4W+C/+EWbw3Lp9zcWJu/toae+mknWcKFEiyl96kKABg8Cu1ooA5Hwf8OPCfhbVX1bTbK5m1J4zF9svryW6mVD1VWlZio9hitvxbDLceFNXggjaSWSxmREUZLMYyAB+NadFAHh/wAMfgz4W1T4W+HP+En0C8sdVOnJFqMMVzLamcjPyzpGwDn/AHgTivY9G0nTdH0i30jS7GCzsLePy4reJAERfTFXaKAPO5fgt8PzeTXFtp+oaek8hkmtrHVLi3t3Y9SY0cLz7Cuh1HwP4Xv/AAZH4OuNLUaHGECWscroFCMGXDA7uoz1pfCni7TvEmseIdLsobqObQb0WVy0qgK7lQ2UwTkYPfFL8PvF2neNtAbWtLhuYYFuprUrcKA26JyjHgkYyOKANPWtI03WdGuNG1Szju7C5j8qaCT7rr6GuS0L4SeB9I1e11SGwvbu4sm32YvtRnuktm7GNJHKqR2OMjtXd0UAc7448EeGfGltbw+ItMW5a2ffbTpI0U0DeqSIQy/gapeE/hv4V8M6qurWFvfT6giNGlzfahPdOit1C+Y5wDjtXX0UAcx4+8BeFPHcNjD4p0pb9LGbzrf966FWPXlSMg4GQeDiukMUTQGAxoYiuwoVG3bjGMemKfRQB5z/AMKT+HyzyNbafqFlbyuXks7TVbmG2Ynr+6RwuD6YxXS6t4K8M6p4XtPDF3pqnSbN4Xt7dJHQRmIgx4IIPBA78966GigBHVXUqyhlIwQRkEV53J8Ffh/9qmmttP1CwinkMktrZapc29u7HqTEjhefQCvRaKAKeiaXYaLpNtpWl2yWtlaxiOCFM4RR0HNVPEPhvR9futKutVtTPLpN2LyzYSMvlzAEBuCM8E8HIq/qd3Hp+m3V/MrNFbQvM4UZJCgk49+Kyfh/4p0/xr4O07xRpcNzDZ6hGZIkuFCyKASOQCR1HrQBPe+G9HvPFWn+J7i1L6rp0MsFrN5jAIkmN42g7TnA6ima/wCFtD13V9G1bVLMz3miztcWEgkZfKdhgnAIDcdjkVtUUAFZGj+G9H0jW9X1qwtTFfaxJHJfSGRm8xkXapwThcD0xWvRQBj+F/DOi+GbO7s9GtDbw3d3LeTqZGfdLIcu2WJxk9hwKPBvhjRfB+gQ6D4fszaafC7vHF5jPtLsWbliT1J71sUUAefah8HPAd1qlzqMVhfadLdv5lymnalcWkczc5LJG4XJyecV2HhvQ9K8OaPDpGi2a2llDuKRKxbBYkk5JJJJJPJrRooAKKKKACiiigAooooAKKKKACiiigAooooAKKKKACiiigAooooAKKKKACiiigAooooAKKKKACiiigAooooAKKKKACiiigAooooAKKKKACiiigAooooAKKKKACiiigAooqG+NwLKc2YQ3Plt5If7pfHy59s4oA851FPjZLa3WpW9/wCDNOMYZ4NNa2muNyjkK829cMRxwuKn8KfESfxN8CH+IFraRWt5/ZtxP5D5ZEmiDgjsSu5c/Q15P4JuPC11oM6/ETTfE2t/EaR5Y7rTporp2eTcQixIMQiPG3DcADJziul+D2n31n+yLeaddWk0V3HYalG0LId+7fKMAd/60AX9D8TfGXxX4As/F+jWvhvSIzYrOlnfRSSy35CAswKsBCrEHaDuOCCcV03hz4o6fqHwOT4n3to9vAli9xcWyHJDoSpRT3ywwD6EVY+EcM0fwL8OwyRSJKNDiUoykMD5XQg85ry7wD4S1TxL+xSfC8FtNFqU1rOYYZQY2MiXLSKpB5GSoH40AdPb6r8aL7wa3iu5s/DMtjd2jXH9hRrIlylu6ZGJ2O0ygHO0qB2yKvfsj/8AJvvhnv8Au5v/AEc9Z+ifFuz1HwJb6JbeH9duPFxsfss2jDT5I2imCbWLuw2JHnncT09+K1/2VbW4sfgR4dtLuGSGaJZ1dHUqQRM/Y0Adb43PjV1s7bwauixNKzfarvUt7iBRjbsjTBdjk9WAGPeuM0nxd428O/FbR/BHjSfRdUg122nmsL7T7d7do3hALJIjMwwR0INUPj/cX0Pi3wtHrkmrQ+AJPO/th9N80MZsDyhMYvnEX075rkNOs/Ddx8ffAGp+B9A1KHRIkvYZdRlgmEdxIYSRtMvzNtAOWPBLYyTmgDvfHfjnxpZ/FqLwJ4V0uwu5b3R/tME1yGWO1k83a0srA5KBRwoGSxHNP13xd448LaLoHh7UI9E1jxzr17Jb2htlkis441+YyuDlsKuMgdT0pJYJ/wDhqmC48iXyP+EUZfN2HZu+0dM9M+1Zf7Rfhh7jxL4R8bS6Dca9pejSzQ6rZW6s8ot5QP3iIvLbSMkA0AX9b8VePvh/f6Nd+M7/AEDW9C1K/i0+eaxtHtZrOSTIRsM7h0zwehFetV4Zo0vwI1jVNPtdH8NXGp3klxGY400y6byHyCHfeAqBT1J6V7nQB4/rHjb4hah8U/EngLwjYaTvsoLWaHUL1W8m0R0JfzApzIzNtCgAY+YnpV7XvF3jaxv/AA54Csk0W78a6jaPdX96UkFjaQocGUJnc2TgBcjnvTfAsE6ftF/EOd4JVhksdOCSFCFYhGzg9DXOfGzw5Z6f8XtJ8fa94eutb8MSaY2nal9mjeV7NlcvHKUT5inJBIzj8qAOli8WeMvCPjrQPD3je60bVbDxDLJb2V/YW72zw3CruEbxs7gqw6MD1rc8SQ/FC+124h8P3vhrR9IiC+TPd28t1POdoLZQMioASR1J4z3rkfBp+C+qeLdMXwv4dmvdRhlMsN0mnXPl2jKpO5nkAVOmB74rntcu9KHxc8Sx/F59ZFjFLGfDUMQuvsTwbRu2iHh5C2NwbPpQB6D8HvGmt+INR8TeGfFFvYprfhu8S3uJ7HcILhHTcrqG5U4zkZ9KwtB8XfEr4gXeqat4Hbw7pfh6wu5bO1bU4JZZb+SM4ZjtYeWmcgHBPtWX+zjpy23j/wCJDQaFf6Lp13PZy2VvdRNG4iMTYODkgnrgnIzzg8VS+Dfi6z+Feg3/AMPvGNjq1rfabfznTzDp8041CB3LIYmRTuY5I7fzoAl+Alxr1744+L88lnBpevPeQAQSP50UU4gYLyMbkyAexwexr0D4MeOpvF3w5Gt66sFlqdhJNa6vGgKpDNCSHODyBjDfjXJfs9jVZviT8TdT1XRbvSHv761uI7e5A3KhiO3JHG7GCQCcE4ri/i/BrnhP4g+IfCHh63l+zfE5IRavGPlt7reEuWzkdYyWPuQaAPY/gh4p1zxr4Pm8T6vb29vbXt9OdLjijKt9kVtsbPknLHBORxjFea/tOp44PjzwHHpuoaImnza5CNNingkLJdhD80xBw0foAAa938PaVaaHoVho1hGI7Wxt0t4lHZVUAfyry79oS1up/FvwukgtppUh8URtKyRlgg2HliOg9zQBZ8S+M/G/hjTvDvhe4h0TWPHmv3MsUBt1kisYYkyxlcEl8KuOO5zVDxb4r+Jvw1tbTxF4vuPD2v8Ah0zxQaidPtJLae03ttEi7nYOoJAxweRUvxps9T0H4leD/idZ6Xeapp+kx3FlqkNpGZJYoJRxKqDlsHOce1Yvxd8XWvxW8JDwF4AtdQ1O71WeAXV29jJFb2EKyK7PK0ijB+XAA560Adj8ZPHmt+EdQ8IReH9Mi1Y63fSWxtujynyiYwrZAQbtpLEHCg8Vv/D2L4gRx3zeO7vQJ3d1azXSopFES4O5XL/ePTBHvXH/ABesZY/HPwmit4ZpYrXW2VnVCQqiAgFiOn4161QBw3xc8b3nhK20jTtE06PUfEGvXostNglcrEGxlpJCOdijk49aTwxF8VrLW7RfEl54Y1fTJ1IuWsoJLaW1baSCoZmEi5wP4Tzmue/aA07VbTXfBXxA03TbnU4vDF/K99a2y7pTbTIFd0XqxXbnHvXQeF/ip4d8U6zaaZ4btNY1AzKXnn/s+WKG0UKT+8eQAAk4AUZOTQBg2vi/x1468U63ZeA5NF0nQ9Eu2sZtS1G3e4e7uFHzrGisoCKSBknmr3w68b+IpPHup/Dvxxa6emu2dot9bXlhuWC9t2bbuCsSUYNwRn19K4/4ba9bfB/UvEfhDxna6hZ2M+rz6hpWppaSTQXMUp3bS0ana4PYitf4frf+NfjjffEiPTb2w8PWmjjS9Ne8gMMl6xk3tKqkbgnUDPXjHegC38Df+Sg/Fb/sYl/9ErWZ8ANcsfDPwH1jxBqTMtpp+pancS7RyQsznA9z0H1rX+CUE8Pj74pPNBLGkniFWjZ0IDjyV5BPUfSuS8A+Eb/xT+zB4m8LRxPb3t9fah9nWYGPLi4LpnI4BKjn0NAHT6dqfxm1jwuni61l8K2CT2/2u20Oe1leQxFdyo84cbXK46JgE1LqHxca4+EGg+MvD+lpPqHiC6hsLO0uJcRxXMjlCJGH8KsrdOuBXDeE774O2/h+z0/xh4TvdI8RW0KQXtjNYXbO0yqAxTYCGVjyCD3rQ+NttpNt8GvCln4f0GbTvD82tWrvpkcRt9R8suzbbZG5ExY59QCfegDQ8ca58YvCeq+HLa68R+Eri21y/XT/ADho8wNvMwJQbRNllOCM5BHpXU+N/GHiOPxdpPgDwpDpz+ILuza9vb27RjbWUCnbv2A5ZmbIVcj3Nee6fqXh7R/Eml+IfiFD8UGjsZgunXXiS0j+x2Uj/KGJg43c43vVz4veHtO0v4y2fj3xF4fudb8K32lCxvZbaN5mspUYskhRPm2EHGRn/EA6uy8WeL/C/wAQdE8K+OLjR9TtfEAlTT9RsIHt2SeNQxjkjZmyCOjA9a9RPTjk1494G/4U3qfi/Tz4U8OzXeo27NJDerp1yI7UhTy0kgCqSOB3Nesasb0aXdnTVja9ED/ZhJ90ybTtz7ZxQB5vqp+Nq6Xd6yl/4MsWgRpk0v7LNNuVedrT71+YjjITGat6V8RLjXPgBJ8RdPtYra8OkzXSwS5dEmjDAg9CV3KfwryXwfN4TvfCUsXjbTfFGufEmdJYruwuIrppDMSQoReIVjA24bgAc5rpfh1Y3tv+xlcWE9rOl2mj30bQmM7926XjHWgDSs/E/wAZPEHgGDxppNn4b0m3WxW6TT76OSSa9AQMzblYLEGwdq/MQCMmun074padN8DI/ijdWckVv/Z5uZLVTlvMB2+WD7vwD6HNWPBEMy/AjSoGikE3/CPIvllSG3eR0x1z7V5d4Y8I6r4m/YmtPDtpazLqn2IywW8gKM0kdwZAhB5524x70AdFeaj8Z7jwHd+JNQtfDM9ld2EksmiQLJHcwwPGSNszHa0gByVKgHkZzW3+yt/yb/4S5z/ojc/9tHrFi+LVlrngE6Jpuga7deK59Pa1m0n7BJE1vL5e1jI7gIiA5Oc/rxW/+zBbz2nwI8LW1xDJFLHbOrJIpVgfMfqDQB6TRRRQAUUUUAFFFFABRRRQAUUUUAFFFFABRRRQAUUUUAFFFFABRRRQAUUUUAFFFFABRRRQAUUUUAFFFFABRRRQAUUUUAFFFFABRRRQAUUUUAFFFFABRRRQAUUUUAFFFFABRRRQAUUUUAFFFFABRRRQAUUUUAFFFFABRRRQAUUUUAFFFFABRRRQAUUUUAFFFFABRRRQAVxN94IuNR+MFj441HUY5bPStPe306wEZ/dTSH95MWJxkrwMCu2ooAKKKKACiiigAooooAKKKKACiiigAooooAK4z4neCbjxY+iajpmstpGsaFdm7sLhoBNFuKlWV4yRuBB7EEV2dFAHleveAfHnjKxGi+NvGOktoTSo9zbaTpbQS3KqwYI0jyPtUkc7Rn3r1KNFjjWONQqKAqgdgKdRQAUUUUAFFFFABRRRQAUUUUAFFFFABRRRQAUUUUAFFFFABRRRQAUUUUAFFFFABRRRQAUUUUAFFFFABRRRQAUUUUAFFFFABRRRQAUUUUAFFFFABRRRQAUUUUAFFFFABRRRQAUUUUAFFFFABRRRQAUUUUAFFFFABRRRQAUUUUAFV9TulsdNub2RSyW8LysB1IUE/wBKsU2aOOaF4ZUDxupVlI4IPUUAeDfCDwRpnxP8Fx+P/Hk9/q2qa08ssG29lijsYQ5CJCiMAhG3Oeua7T4gaT4T0fwFpmm+MvFutQ6VZyBNxv5FuNQOCFicxjzJev3V5OBnNYPhTwl8U/h5b3Phrwe3hnV/DpneXTn1SeaKeyDsSY2CKRIoJOMEHntWl468CeMNYg8Ga9Bq2mX3inwzcSXDLcxtFZ3hkXDjC5KYwNrYOPxoA86F34b8N/F7wBN8OrXXtJtNZvJLPUYLuC6itrmLZlSFn6uD3HI4rq/i9p1/rnx78G6Da61eaVbXukXy3j2rlZHhDIzIp/hZsAbuoBOKu6z4M+Inizxp4P8AE3iB/D+nxaBqX2j+zrSaSX92UIdzKyDc2QgC7QAM8muo17wlqd98ZvDXjGGW1Gn6Xp13bTozkSl5cbdoxgjg5yRQB518V7Ww+Gfh3w74D8Iz6zplp4n1pheT20s1zdJAqL5qxElnDMAoGOnJrG8YWmi6BpdtrPwp8NeNbLxNZXMLKv2K8CXsW8CSObzMqwKknJ5zXsHxc8ETeM9K06TTNSGma5o18l/pl2ybkSVf4XHUow4OPaqOn3HxouJYLe+0vwTYoGXz7uO8uJtygjdsi2LgkZxljj3oA434w+Ik1b4uaR4D1RtbXw/BpZ1PUrTS4ZXlvGZikcbmL5vLGCT0B6HtVTSVg0H4o+F5PhtoHiuy0m+nkttds7m0uUtBGV+Sb97kK6sOoxxwa7z4j+CdevPGOlePfBd9ZW3iHTrd7SS3vg32a9t2OdjlfmUg8hhmtDw1P8UbvWYG8Qad4W0vTE3eelpdTXM8vBxtJRFUZxnOePSgDzrUfDT+NP2i/GGg6jq+oQaCul2E15ZW07RG6IDhFLqQVQEsSFxuOM9Kd8UPDNv4av8AwpYXmj6/qvw1020mjurSxmlmeK4L5jkmCt5kiAE9zg16BoPhLU7H4zeJfGM0tqdP1TTrS2gRXJlDxZ3bhjAHIxgmrPjCT4j2usJceE7bw7qWmtCFktdQmkt5UlBOXWRVYFSCBtI7daAK/wAHF8Cnw7PcfD/UGutKmuCzRG6kkFtJgAoEkO6LpkrxyScc129ee/CLwTq3hvVPE3iTxBPYDVvEl3HcT2unhvs1sEUqqqWALMcks2Bk16F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ieOvE+m+DfCWoeJ9Y877DYRiSUQruc5YKAoJGSSQOvequveNNJ0XUvDWn3kd2bnxHcGCyVIgdrBN5L8/KAPrQB0tFcX4x+I2l+Hda/sOHSNe13VhEs0lppVg0xiRs4Z2OFXODgZzx0pfhv8SfD3jqa/s9OS/sdU059t5p2oQeTcQ84BK5PHuDQB2dFFee6N8YPCOqfE66+HsP9oRatbyyQ+ZLAFgkkjG5kV88nHPIHSgD0KiiuA0D4t+FNb+JFx4EsF1B9Qh84C4aDFtK0WPMVHzk7ScdMZFAHf0UUUAFFZra/oy+JU8NNqMA1h7U3a2ef3hhDbd+PTPFaVABRRRQAUUVyNt4yeb4t3fgT+z1CW+kJqIu/N5YtIU2bMe2c5/CgDrqK5HwZ4yfxD4x8XeH209bceHrqG3WYS7vP3x78kYG3HTqa66gAoorh/HvxM0nwj4m03w3No+u6tqmowSXFvBplqszFEPzZywoA7iiuC8JfFbw14g8Sr4ZmtdZ0LW3VnisdYsWtpJlXqUJyrdD0PY13tABRRRQAUUUUAFFFFABRRRQAUUUjHapbBOBnA6mgBaK5DR/G51TwBqfitfD2r6YbGO4YWeqQ/Z5X8pSc45wpxgH61o/DzxA3ivwPo3iRrUWjalaR3BgD7xGWGcbsDP5UAb1FZvinVDonhnVNYWETmxtJbgRltu/YhbGecZxVXwDrzeKPBWjeImtRatqNnHcmEPvEZZc4zgZ/KgDcooooAKKKKACiiigAorj/ip8RfD/AMONGttT15byVbmbyYYLOISSuQpZiFJHygDJPbiul0bUbTWNIs9VsJRLaXkCTwuP4kYAj9DQBborkfCnjJ9c8e+K/C7aesC6C9uqziXcZvNTdyuBtx06mj4Y+Mn8ZWmtTvp62R03V7jTgBLv8wREDf0GM56frQB11FFFABRRXGfFvxw3gPSNIv100X/9oaxbaaUM3l+WJd3z5wc429O/rQB2dFFFABRRRQAUUU2WRIYnlkYIiKWZj0AHU0AOorP8Oa3pPiLRoNY0O+hv9PuATDcRHKuASDj8QazvBfij/hJf7T/4kesaV/Z949r/AMTC28rz9v8AHHz8yH1oA6GiiigAooooAKKKKACis3QNf0bX47uTRtRgvks7l7S4MRyI5k+8h9xmtKgAoqO5k8m2lm27tiFseuBXM/Cfxc3jnwHp/iZ7EWLXZkBgEvmBdrsv3sDP3c9KAOqooooAKK5HWPGT6f8AFPQfBI09ZF1axubo3Xm4MRix8u3HOc9ciuuoAKKKKACiuR1Pxk9n8WNI8D/2erpqOmz3xuvNwYzGwG3bjnOeua66gAorjJvHDR/GeD4ef2aCkuiHVPtnncgiUx7NmPbOc/hXZ0AFFFFABRRRQAUVz+neJ/tnjjUvC/8AYesQfYIEm/tCW322k+7HyxyZ+Zhnkf7JroKACiior24jtLOe6l3GOGNpG2jJwBk4/KgCWisD4e+LNM8ceELHxRo8dzHY3ocxLcIFkG1yhyASOqnvWzfT/ZrKe527vKjZ9ucZwM4oAmorkvg/4ybx98O9L8WPp409r5XJtxL5gTa7L97Az93PSutoAKK5H4seMn8DeGIdaTT1vzJf21p5Rl8vAlkCbs4PTOcV11ABRRRQAUUUUAFFFFABRRRQB4p+1hpep6j4a0m3sfEV5Zxahqtnp0lggj8qbfMD5jEqWyu0EYOOOQawPEfg7xDL8c/B+gn4k69deRp95qAupUtvNtsbYwEAj2/NuwdwPA4rrPjV8OdP8WePvBV43hpb6M6if7XugvAto4nKJIc/dLkDFUND+EfhuH47X1+vguG20Kx0m2+wybCIWvPNZ2deeWUBBmgD2hmit4GmmkRFRMySuQowBySegrxL4L2p8WfG7xl8V7KOSPQrmFNK06RuBeeXsEkyjumYxg98n0pnx/uPG2s+KLbwvF4M8Ral4LSNZtQbSHRZNRY8iBmZhtjGPmA5Ndf8PfGWr3upWXh5vhT4h8M6akJWO4uPJFvAqL8q4RiecYGBQB6NXyZcaHfX1x8WPEWioTrfhfxdHq9jt+83lofMT6Mm7I74FfWdeU/Bbw5q+l+M/ibcaxpctvaarrnnWjSgbbiLYQWHqO1AF3xx8SILf4Jp4z0E+fd6vbRRaTEnLPdT/KiD1KsTn/dNefeFPCsfgv48/Dfw6reZNb+Fr1rqXOTLO7lpXJ75cml+HHwz8VWPxXTRNYt3HgXwte3GpaEzY2zSz48teuT5eX64wfrXceItB1m4/aX8LeIodOnfSbXQrqCe7AGyORm+VT7mgB/hvxJrd1+0h4r8M3F+76RY6NaT21rtUKkjn5mzjJJz3NHiHxHrdv8AtJeGPC8N+6aPd6HdXM9qFXbJKrYVicZ4x61l+LbHxH4N+OEnj7SfC994h0jWNLjsNQj08q1zBLG2VcIxGV24HH/66um6f42179oLw5431bwvJpGkR6Td2sUbSiSaEHBUzkHarOScKucAcnNAHKa74R8UXX7VL6fa/ETVrO7uPD0l3DepaQtJbwG5YC2AIwUB53H5q7/xnrXiLw/8TvhV4Yj164uLa/F5HqcjxoGvTFCm1mwPl5JOFx1qv8QrDxB4f+OmkfEPTvDeo+INNfRZNKu4dPCtPA3mGRXCsRkHOOvFO+LmmeJ9SbwL8RND8NT3Op6BcNcXOjvKouDDNGFkjU52lxgd/pQBoftBeI9a8OWXg99Fv3s2vvFNnZ3JVVPmQOHLIcg4BwOnNdB8RrLWLuK2e18cJ4T0qLd9unWGIzSEkbAskvyxj73Yk5FeZfE8+O/iI3haax8DahpWkaX4isryUX7KLuUhiGYRqSFjQMxJY5PGBWz8Z9A1a4+JXhnxNdeGrnxb4WsbWaG50mBUkaK4Y/LP5TkCTjAx2xnvQBR8G+KtS0f43af4Kh8eDxpour6dNcLLK0LzWc0f8JeIAEMAeCO9bGnf8nX6r/2KcP8A6UGsTStF13VPjx4U8W23gSbw54ftNPu7UK6xpKCVBDSRpxGCTtUZJ4OccV1djomrJ+0fqPiBrCYaVJ4bitkuiBsaUTElPXOOaAMD4eWt5ffEH4zWen30lheTXlvHBcxgFoZDbYVxkEcHB5Fa3we+IE198ILrWvFk+NV8Om4tdaZgA3m2+dxIHQlcH6mrPwv0TVtN+JvxI1G/sJre01LULaSylcDbOqw4Yr9DxXlnxe8OaxD8Y5/BOilV0f4j/Z59QCvgwG3fNwwGP4owOfUn0oA9e+Al54m1X4cWmveK7yWe+1aWS+jidFX7NA7ZiiGAOAuDzzzXn/xm1uTw7+0r4G1WLRdV1p4tHvVFnpsIlnfdkZVSRkDqeele82sENrbRW1vGscMSCONFGAqgYAH4V5h4s0DWrr9pPwX4ht9Nnk0my0q8hubtQNkTsDtU98mgDkbXUpfjB8Z9AmXSbjwzH4Jla8ubfU9seozO4XYoiGcRZAy2eelaviPxvL4i+KOs+FV8eW3gzQ9ASNLi4jlgS6vblxuKq0uQqIODgEkmtX4v+HdctfiD4Q+InhXTZr+9sLg2GqW8GN89lLwSc9dhyfx9qytU8Par4H+K2v8AieDwW/izw94j8qaZLSKOS6srhF2sdjkb1brweP5gFr4Z+NLqD4r3Pw/m8XweMNPm0z+0bDUQYmmiKvteGVosK3UEHANY3gnWNb8darq8d/8AFG+8L+J7bUJoIdAihgVbeNHIjLRyoXm3ABiQwzntXovgTVJNU1C4kh+HN74ctkh+S6vYoYJJXz9wIhLAd8nivOPip/aXj3w3c6PcfBrWYfFjJ5dnqDGEQ2koPyyrdqwO0denPTFAHV/HnxB4r8O2/g2Pwxdw/wBoX2uRWcizjbDcBo24fAJC5wTt54xXP/E9fiL8NvDX/CwB49udeFjLG2q6XcWkUdtLE7qrCEKNyEEjGWPufWL482viHTvDHwvs4bi31DxBa63ZxiW4JWO4uFhIJYjkBmB57Zp/xOu/HXxO8ND4f23gDVNC+3zRrq+oX8kf2a3iR1ZvKdSTKSVGMAfT0AOl+KvjTWkvfCfhPwbNDa6z4pkLLeTRiQWdsiB5JQh4ZsEAZ4rnviPD48+Fnhr/AITez8ean4ltNPeL+1NO1SCErNCzhWaNo1UowLA9x69Odr4teENei1jwf4z8HWS6lqPhZnieweUI11augV1RjwHGOM9f54/xFvPGXxW8Nf8ACEaX4I1vw7aajJENV1LV9kQt4VdWZY1ViZGO3HYY69aANf42eKvE2nnwHJ4MuYY59Z1ZIPLueIZkeFiokIBO0EhvlwTjFYXxDuPH3wym0DxTcePLrxBa3mrQWGp6dc2kUcJExxuh2jKYwcAk9q6b4reG9SutZ+GyaPp81za6RrsUlyyYxBCsTLub26Uz9pbw/rXiLwXpFpoenTX9xB4gsrmSOLGViRjubk9BmgCP47eKNS0TWPC+lHXpPC+hapPKmo63HErNAVUGOMMwKx7zn5mHaut+HunXljZ3Ez+NrnxXp9wVezmuFhZowM7h5kQAcE47cYqt8QtcvtLlitJfAd/4n0W6hYXDWaxTMj5+40LkblI7gn6VyPwJ8Mappfi/xVr0OgXPhXwzqZh+waJOy7lkUHzJvLUkRbifuj/CgCH4fa9rHiP9nrxLqOuX0l7dgarD5rqoOxDIqjgAcAAVj/CHwr8Qde+Dvh66j8fTeHAmmxrplrp1tG8YQD5XnaQEuzd1XAA9a3Phb4b17TPgJr+iX+l3FvqVw+qGK2cDe4kaTZjn+LIx9azfh94i+Ingf4baV4b1P4Z6rqeo21hGlhLp8iGF8qMJPuIMLKTtbgg4yKANDwj4z1Lxt+zz4mvdcjiTV7C21DTr5ohhJJYkYF1HYEEfjmqUXjabwH+y54U1WyW3bUbqxs7GxFw2IhNIuAz9PlUBmP8Au1p+AvAet+GvgLr2jahGk/iDV4r68uYIG3KJ51bEanvjgfXNUdY+HeueIv2b/DPh6OGOz8RaPBZ3lvBdgbRcQjmN+wyCy9xzQBjeLdf1Dwp4SufFOm/HC217WrCL7RPps8lo1peYILxxxoA6ZGdpDE17r4b1SLW/Dum6zCjJFf2kVyit1UOgYA/nXmNp4pupLZYJfgVrS6tja8QtbUW28ek5bG33xXrNsNttEDCsJCD92uMJx0GPSgCSiiigAooqlr93c2Gh317Z2cl7cwW7yQ28Yy0rhSVQe5OBQB5THbW/xD+P2ri7iFxofhLTG03Ywykl5dL+9474i+X8al/ZmvJ9N0nXfhvqMpe98I6i9rEWPL2khLwt1zjBI+gFZ/wq+CXh248GW2pfEHw9He+J9SkkvtReaVwySSuW2HawHAIH1zT4fh/J8Pvjd4f1vwLoEqeHdWtZNP1qG3YssDA7o5m3EnGcDjpg0AaXwt/5Lv8AFL/rrYf+iDR+zT/yCvGX/Y23/wD6EK0fh5omrWHxh+IerXlhNBY6hJZGznYDbMEiIbb9DxR8BNE1bQ9O8Ux6tYTWb3XiW9uYBIB+8idhtcY7GgC58dfG8/gTwP8A2hYC2Op3t3FYWJuWxEkshPzvyPlUBmP0rzbxh4ivvCHhS48VaX8brfxDq9ggnuNMuJLRra8GRvjjSMB04ztwxIr0T49+C7/xt4Jit9HNv/a+mX0OpWK3H+rkliJ+RuwDAsMnjmsS08UXMtukDfAvWl1XG14ja2q24cdcTlsbffFADviL421zU7nwT4X8F3S6ZqHi2I3b30kSyPZWixh2YIeC53YGeMiuE+P3h7xd4f0rwtFqHjCfxHo0vijTyft8CLdQTAtja0YAZCN2QRkYGCea7z4weHfEUHizwf8AETwro39pXegmWC+02F1WSa1lXDCMnglT0HfNc38W38efEbT9DXTPAeo6Zpena7ZXk39oFVu5ir4JSJSQqKGYlmPPGB1oA7D4p+I9a0n4s/DPRtOv3t7DVry9S/hVVInVIlKgkjIwSTxij9ofxHrXhvRPC8+h372Ul54nsrO4ZFU74X37k5B4OB71F8eNA8QXF/4R8Z+GdK/te/8ADGoPcSWKyBZJ4JE2yKmeC3AxXK/FVvHfxFtfDraf4E1HStK03X7K8mF+VF3KVfDFY1JCxoGYlmOTxgUAdd8WPE3iJ/G3hz4c+Er6LTNR1mOa6u9RaIStZ2sY5KIeCzHIBPTH5bfhDwx4r0DW/Mu/HV74g0mSEiS31G2j85JeMMkkYX5euVIP1rnPi74f8RWXj7w38TPCulHWbnSIZrO/01JAstxbSc5jJ43KSTjvxW/4X8V+JvEuqPAvgnVPD+mLbvvvNVZElMvG1UiUkkdSWJA4oA5jxJpmswy3b638df7F1Mlnt7aBbS3t4FJygaOQF3HTJLDNQ+Cdc8RfFD9nZNUk12XRNXZZknvbOFG8zymZT8rAgBwOcdM8Vz3wy0rV/COk3Gi6z8J7zXvF7XMxfWpI4Ht73cxKyPcOdyLjGVwSMcDPFdj+zr4V1jw/8GB4a121eyvRcXsbK391pX2uPYg5HtQByv7InhzX1+HnhzxC3jXUX0hoJguhm2i8hCXdR8+N/B+br19q6j4aeNL/APsT4iaz4iv5Lq10HWr1YtwUeVbxIGCDAHv1qj+zu/ifwpoGnfDjW/Ber27adJcRtqwMZs3jDM6OG3ZJbIGAO/1qz8OfBeoXHh34k6Fr1lPZQa9rV95LP/y0glQKJFwenX8qAKXgfSfiH8QvCsHjHVPiDqfht9Vj8+w07TLaHyrWIkmPeXVmkYjBPIrZ+DnjLX9c0jxToviZoX17wxey2NxdQR7EuQFJSUL2JHXtxWJ8P/EXjnwH4RtfBuu/DrXdYvNKiFtaXuleXJbXca5CEsWBjOMA5Fbnwe8H6/ouj+KNc8TJFHr/AInvZb64tIZPMS2G0rHEG/iwO/TmgDlPhRb/ABO+I3w2sNa1H4gXGhgpIlo1hbRPLcMrsPNnZ1x1GAigDA65Ndp+zz4u1jxh8P2uvEDRS6pYX9xp9zPEm1Z2ibG/b2yMcVJ+zto+qaB8H9E0rWbGWxvoRL5sEoG5MyuRnHsRWf8As1+H9a8OeD9Zs9c06axnm8QXtxGkuMvE7gq4wehFAEfx48UaloeqeGNL/t6TwxoWqXEseo62kSs1uVUGOMMwKx7zkbmHat3w7oOrSeGNUt7P4lahq0F/GP7O1Ix28k1o3O5ldFCSc4wCOMH1qx8QtcvtLkhtZPAl/wCJ9GuomFy1mI5mjfPCtC5G5SO4P4Vx/wAC/DGqaZ4z8Va/b+H7nwp4Y1MQix0Wdl3eaufMn8tSRFnptHX8qAOL/Zh8K+JZrjXNRi8f6pBZ2Hiq7ju7BbWEpfsjDe7sRlS/cL07V6B4s0vVf7VvZNc+NTeHTI7tY2dqtrbpDESdm7zQzSHGMnIGc9KyPhVF4n8AeKvEXhe78G6vf2ereIpL+01a18s26wzsCzSEsCuzB4wSayfBGk6r4R1bXofE3wx1DxZ4iu9UnuLXW44YJY7iJz+7BlkbMAA4xjA9KAOw+A3jHVfGXw01K41q6gvb3Tr2709ryFAq3Sx/dlwOBkEdOO9ea/B/xpq8vwv8O/DrwF5L+KbqKea5uphmHS7YzuDMw/ifkbVGeeteg/s8+Gdf8N+CvE2n69pgsby51u8uI4kOY2VwpBQ91zkA4HTpXJeGPhd4jT4P+HNW0u3bQviD4fM8loZQAZozK7G2lxwUcHjPQn60Add8VfFWreA/DvhbwraeI4m1zWrkWh1vVRGBCiDdNcMvyrkAgAdORXK+K/GEnw+g0/xBpfxbHjCD7bBb6jpd3LaytLFI21nh8pVZGXOccjHWt34gaL4m8ceHfBvjqz8Lm28RaBdG5m0LUSqmZGAWaIMcrztBUntjoa09K8SNqF1aW9t8Fdatbh5EEz3lpbQQwAkbm37ju28nAGTigDC+L0fiGf8AaF8DQeF7iztdQl0m+T7TdIXWCMld7hB95gOgPGevFTXV74y+HnxX8IaTf+MbzxPo3iiWa1kivoI1kt5UTcHRkUfLyBtrovE+iatcftBeD9dgsJpNMs9Kvobi5AGyN327VPuarfF/w/rWrfE34Y6npunTXNnpeqXEt9KmMQI0YAZvYkGgCLx34g8TeIPinb/DPwlq39hpDp/9o6xqiQrLNGhbbHFGG4DN13EHj9czxDfeMPhZ4t8NTXniy+8UeGtc1JNMuotRhj8+0lcfJIjxquVyDkEfqeLvjjRfE3hf4vxfEvw3oc3iCyvNNGnavYW0ircgK2UljDEBsdCvHT34p+ILXxR8VvFfhqGXwrqfhvwxompJqd1NqhVJ7uWMHZEkSsfl5OWJ+nSgC/4k/wCTqPCX/YuXv/oxarz6l4s+IfxS8Q+HdE8T3Phrw/4ZMUFxPYxRvcXly6liu5wQir06df02de0TVp/2ifDWvw2Ez6XbaFdwTXQA2JIzqVU+5Fc9Ha+Jvhr8WfFGsWfhTUvEPhrxO0V3nSwjzWt0qkOGRiCQ3XOfT3oAx/Ctl4k079rK1sfE2rQavPD4Sdbe9SERPND9oODIo+UODuB28EAHvWlq/jaTxT8Stf8AD5+INv4L0Lw+6WzPFNAl1fXJGXw0oIVE6cDk1L4X0zxxqn7Q9r4417w0dI02Xw9LaQxiUStABMGVZmHHmNuY4XIAAGc1HP4f1XwD8TPEmtL4Ik8W+HPEk6XhNlDHLc2NwFIcFHI3Kx5yDxQBf+FPjS8PxP1T4f3Hiu38XWcempqWn6onlmVV37HhlaP5WYEgg4BweawfA3/CzviJ/wAJDEvjqbw9p2l67d20FzbW0ctzcFX4Q7htWNFwB3JJyeK9L8AalJqd9cyp8PrzwzapGPLuLyOGKWZieV8tCWAGAcnrWT8A9E1bQ9L8TxavYTWb3PiS9uYBIB+8idhtcY7GgDmNa8Qahqvxd1jwlrnxBvPBUFlFB/ZEUAhhbUQyZeXzJUYNhuNq4xXr/hy01Cx0S1tNU1VtWu4lKyXjQrEZuTglV4BxgcdcZrzr4ias2pPqPh/xN8HdX8Q2ysy2U1tFDcQzIRw28sGhb17j1ra+Avh/xB4X+F+maP4mmZ7+IyN5TS+abeNnJSHf/FtUgZoAqeHNe1i5/aB8V+Hp76R9Ks9Isp7e2KrtjkctuYHGecDqa5bwtcfEPxt4z8c6LH4ufRtE0nW5IY7i3hR7zGxdsKFl2pGvLFiCxLY4FdP4b0TVrf8AaF8Wa9NYTR6Xd6PZQ29yQNkjoW3KPcUfB3RNW0nxT8Q7nUrCa1h1HxC1xZu4GJovLUb19sg0AUvgv4g8Sjxt4y+H/ibVv7bm8PS272uotEscksMybwsgXgsOOR6mvRfEv/Iuan/16S/+gGvP/AWgazYfH34i65eafNDpupQ6eLO5bGyYpDtcD6Hg16Hr0Uk+h38EKF5JLaRUUdSSpAFAHiXwV8UR+C/2PLLxRJEJv7Ps7mRIycB3+0SBFz7sQK07Dw58U5/BY8U3PxCkk1m5szdS6RNZRjTwjx58j5RvUgHG8Meexqr4E+Her6p+yVH8P9YtH0zVZ7OdBFcjmKXz2kjLY9wpq9oXir4kXHg228Jv8ONRg8Rx2gs5768ljXTl2ptM3mKSXB67FGSTj3oAb+zHFqU/7MuiQ6NeQ2d+8FwtvcTReakTmZ8MUyN2PTNc98TtX1jwN4Wu/E2m/GttZ1nTnWSbS7g2hhuhvCtGsSAOhwexJGDV/wAM+B/Gkf7JLeC7FZtL8SfZ5o0R3EbEfaCxXdn5d6ZAPbdWH4y0a+1z4Oaj4Q8J/Bm80XUWslW5mubeCEBo8MRG6ktM7FcDp97JIoA6v9py9nvvgjpuo2sKfaLjUtNniidsLvaRWVSfTJAzVL4qJ8TfA3gq4+Iknj9ru909opr3SFs4xYPGzqrRR8bxjdwxbJxnitv4xeHdc1b4N6DpOm6ZPdX8F3pjywIBuRY3QuTz2wc1sftH6LqviH4KeJNH0SxlvtQuYYxDbxY3ORMjEDPsDQBX+LnjvVNG8MeHoPDMUH9v+KLuGz07zxuSDzF3NKw/i2L2+n0rA8daH8RvA/g+78YaX8SdT1u90qFrq6sdQtIfs11GvLqqooZOM4wT/WtL4qeC/EGseEPCGq+HYYm8R+F7i3vre1nfYs21AskWegJHQn096zvG/iTx1478H3fhHQ/hzrujX+qwm1u7zVWjitrONuJGV1YmQ4JwAB60Aep+D9ah8R+FdK1+3jMceoWkVyqE5Kb1B2/hnFatZfhDRYfDnhXStAt5DJFp9pFbK5GC+xQu4j3xmtSgAooooAKKKKACiiigAooooAKKKKACiiigAooooAKKKKACiiigAooooAK5aHwTp6/Eyfx9PdXVxqDaeun28LkeVbRbtzbABnLHqSa6migAooooAKKKKACiiigDm/G3g+x8VXOhT3lzcQNo2pJqMIixh3QEBWyOnPaukoooAKKKKACiiigAooooAKKKKACiiigAooooAKKKKACiiigAorzS/wDGvxJ+z3Opad8K2bT4NzBLzWY4buZF6ssQVgMjoGYGtnRfiBp2ufCdviDpVtJLa/YJbtbeRgr7ow26MkZwdykZ59aAOyory7wJ8TfEnjWfRr7Q/ANw3hy8RBd6rPfJEIZCmXEcbDdKit8u4AAkHHSpIPiN4j8RX+or8P8AwbDrWmadcPay6heamLSOeZPvLCNjlgDxuOBQB6bRXLfDbxpa+NNLu5ksbjTdQ0+7ey1GwuCDJbTL1UkcMCCCGHBFSfFDxV/whPgLVvFP2L7d/Z8Qk8jzfL35YLjdg46+hoA6WivIdc+L2v2GhL4wh+Hd/L4NUq0t/LdrFdeSTjzltiu7Zzxkgkc4AqTWfi1ry6BN4u8O/D+81XwnboZXvpbxbaeaIfeligZSzIBk5JXOMgY5oA9aorz7x38T7Dw/8NtL8cadYtqtnqc9pHbp5vlHbOQAxOD0z09a3viZ4oHgvwBrHio2Rvf7NtjP9nEmzzOQMbsHHXrg0AdHRXh37SvizxQnwIGr+H9Lmt7bUbKCe81CDUfJl07c8JUKAA0m7cUJUjHWuq8MeMfGFv4E1fXPFnggaRFpOlG7tyurx3LXoSJnbO1fk+6OTn73tQB6PRWD8PvEP/CWeB9H8TfZPsf9pWiXPkeZv8vcM7d2Bn64FYfwz+ITeNPhk/jSLQrmJgbgLYQSCaWQxMyhVJCgs23gccnrQB3VZnijxBo/hjR5NY129WzsY3RHlZWYAswVRhQTySBXnXiP4k+PfDeiS+Jtd+GK22hW4El0Y9ajku4Iu7tGE2nHcBzUX7TN7b6l8BLjUbOTzLa6lsZonx95GmjIP5GgD0jXPEWi6JLpseqXy2z6ndLaWYKsfNlYEhRgHHAPXArVryL48/8AIS+GH/Y023/otq6mx8dF/i5qHw/1DS/sckdgl/p935+4XkZOHG3aNpVuMZOQM8UAdpRXH6j428n4saX4Bs9N+1zXGny6he3PnbRZxKdqZXB3Fm46jFXfib4n/wCEM8B6v4o+xfbf7Og877P5vl+ZyBjdg46+hoA6OivPPB3j7xB4l1eG8t/BU9p4OmheSPW7q9SNmCrkN5BG/YSOGOMjmqGl/Ejxd4mtJta8E+AU1TQEkdILu71VbWS9CEhmhj2N8uQQCxXNAHqVFefJ8WPD7fCmf4gi2vRbwMYZbIoBcJch/LMJHQNvIGc4xzV3wr4g8fXmrWsPiHwJbaZYXKM32m21hbhrchSQJEKKeeBlS3J9OaAO0orzPXvildWfxH1PwFpXhO81fV7e2gntBDMFjlEgJdpXI2womF5JJYtgCp/B3xG1C88dP4G8YeGW8Oa89sbuzCXYube8iB+YpIAvzDnKkdjQB6LRXnniX4i6gPGk/gzwV4ZbxHq9lEk2ovJdrbW1kr8qHkIYlyOdoBpfBvxGvL7xpJ4I8XeG5PDniA25urWMXK3FveQg4LRyADJHdSAetAHoVFeZax8U7yH4iax4D0fwld6vrFnFBLbCKcJFIsilneV2XbEq/KOrFi3Aq58PviJe634w1LwX4m8Nv4e8RWNut2IRdC4huIGOPMjkAGcEgEEfyNAHoNVdV1LTtJtDeapfWtjbBgpluJVjQE9BknFcFd+P/Emp+KNZ0XwR4Pg1iPRJhb39zeamLRTOVDeXGNjlsAjJOBTPjFrOnxfBxta8X+Cor+PfbtPo15MpEcjSKoBdQykqTnI60AdrrniPRdEfTU1S/S3Op3S2ll8rMJpWBKqCAcZAPJ4rVrxb9pfUbXR7X4fapNDN9mtfElvKYreIu5URthUUck9gBWhrnxW8SeGDaat4w+Hs+keGbqdITfLqCTTWm8gI08Sj5R64Y4+tAHouu+IdH0O40231W9W2l1O6FpZqVY+bMQSFGAccA9cCtSvJfj4yv4g+GLowZW8VQEEdCPLeul8feO20DW9N8M6Lo0uveJNTR5beySYQpHEn3pZZCDsTPHQknoKAO1orz7Q/H+rw+M7Lwl428MLoN/qUckmmz296Lq2uSgy6btqlXA5wRyO9dZ4tvda0/QLm88P6Kmt6lHt8mya6W3EuWAP7xgQMDJ564xQBjQ/ErwRN4s/4RW312KfVvO+zmKGGR0WXGdhkClA3B4Jrrq+d/wBkfXPEx8HJ9q8I28eg3F5e3l3rx1GMEy72JzDjdwRtznoM12Ol/Ezxh4qtp9W8B/D1dV0FHdLe9vtVW0a9KkgmJNjHbkcFiM0Aer0VyHw48faf428O3mo2tnc2F7p80ltqGn3OBLbTJ1RscEeh71x3gv4u+JPG1rp154V+Hdxe2ZmEOq3MuoJDFaNvwRGWUGYqvzHaBjIHWgD2CiiigAooooAKKKKACiiigAooooAKKKKACiiigAooooAKKKKACiiigAooooAKKKKACiiigAooooAKKKKACiiigAooooAKKKKACiiigAooooAKKKKACiiigAooooAKKKKACiiigAooooAKKKKACiiigAqG+lkgsp54YWnkjjZkiU4LkDIUfXpU1FAHzv4L8Ux+KfA1x4w8Z/Fa90i7kMyS6JYTw24tGDFViCbGld+B3ySelWPgorR/scXSOpR107UlZSMEENLkGvaf+EX8Nf21/bf/AAj+k/2pnP2z7HH52fXfjOffNXINM02DT30+DT7SKzffvt0hVY23ElsqBg5JOfXJoA5H4JRmX4IeFYo22F9FhUMOxMY5ryD4C2mj2Phm48KeIviBrvhrX9HvJ4rvT21SO2BBclZUV15VgQcgnmvpO0treztYrW0t4re3iUJHFEgVEUdAAOAPas3XPC/hrXZUm1vw/pWpSIMI93Zxyso9AWBoA5r4Q6J4N006/qPhLX5ddk1C+DaldyXi3BadVHG5QBnBGfrVH9qH/kgviv8A69F/9GJXoWn2Nlp1qlpp9nb2lun3YoIgiL9AOBS6hZ2eoWclnf2kF3bSjEkM8YdHHoVPBoA4D4t/8m6a+f8AqXX/APRVVdP/AOTVYP8AsSl/9Iq9JubO0urF7G5tYJ7SRPLeCSMNGyYxtKngjHaj7HZ/YP7P+ywfY/K8n7P5Y8vy8Y2bem3HGOmKAPm3xPY3F3+xT4Vu7eN5V02HT7+VY13MY45AWwB6A5/Cun/aD+Ing/WfgZrNlouuWuqXmraazW1vZP50m0YLO6ryiqAdxbGPrXtdpZWdpYx2FpaQW9pGnlpBFGFjVf7oUcAe1Zth4T8LafFdRWPhvR7WO8UpcpDZRoJlPVXAHzD2NAHlnxmtbi8/ZAuYbWNpXGiWMpVeTtRoXY/gqk/hXVvq2ieNfhLqej+HNasdQurrw66CO3mWR08yBkXcoORzkYOOQa71LeCO2W1SGNYFTyxEFAQLjG3HTGOMVR0TQNC0Pzv7F0XTdM84gy/ZLVId5HTdtAz170AeT/BP4leDNL+BugR6hrdtDfadapY3Gn7s3f2hMr5Sw/fZiRwAOc1g/BLW9W8Kfskahrmlac11qenNfyR2zqeHEzA7h1+Xkkf7JFe5xeGvDkWtNrcegaWmqMcteLaIJifXfjd+tXbGwsbC2NrY2VtawFmcxQxKilmOWOAMZJJJ9aAPmj4jXun33wG1LVNQ+LWoa7quq6Zvi063uIFieVl3NGII037BznceAuSRXTfFsj/hkvSjkY+x6V/6HFXr9n4S8K2c9zPaeGtGt5bpGS4eOxjVpVb7wYgcg9wetXrnS9MudNXTLjTbOaxUKq20kCtEAuNoCkY4wMccYoA8u+PX/IS+GH/Y023/AKLak/aLt5dBm8M/FGxjJm8M36rfbesljOQkoPrjII9Oa9VvNPsbxrdryytrg20glgMsSv5Tjoy5Hyn3HNcp8bdH8ReIfhvqfh/wvHbG+1NVtXkuHCpFC5xI/PU7cgD3oA5j9n+P/hItU8VfFCZWP/CQX5g00upBFhB8kZGRxuIZvyrV/aa/5IL4v/68D/6Gtdp4W0a08O+G9O0KxULbWFslvGPUKoGfqev41bv7O01Czls7+1gu7aVdskM0YdHHoVPBFAHN3mn3Oq/CGbSrGQxXN5oJt4HU4Ku9vtUj8SK8e+Bx8Nz/AA707TtS+JGu+HtW0uP7LqGlSatHbG0kQkEBHXIU4yOtfRUaJHGscaqiKAqqowAB0AFY+seEfCus3gvNX8NaNqFyBjzrmxjkfHplgTQB5/pOjfCPSPhTqVjNrcGoeFNZ1KQ3V7d3nmJJcyMAx80ABTvQc8AEdawNE1a98G/FHwv4T8LeOZfGeh6uZY59PubhLqfTYkUkSrMvOwcDD56cV7e+m6c+nHTW0+0ayK7TbGFTEV9NuMYqpoXhvw7oLSNoeg6Zphl/1htLRIi/12gZoA8gi8WaH4Y/ao8UJr14LCG/0iwhiuZRiFZBkhXfohOTjOAcEZzin3+qaf40/aj8LyeGbqLUrbw1pl2+p3Vu2+KNpgFSPeOC3fGe59DXW2Hgm7k+MfizX9WsbK60LV9LtLSOOXbJ5jR53BkIxjkda7bRNG0jQ7U2mjaXZabbk7jFawLEpPrhQOaAPGvhzrGm+CfjX8Q9E8WX0Gm3Ot6hHqWmXN24jjuoChGxXY4JTpjPrUl9qVj44/aZ8Mz+F5odRs/DNhdNql/bndFG8o2pCHB2se5A6fnXr+uaHouu262+taRYalEpyqXdukoU+oDA4qXSdL03SLNbPSdPtLC2U5ENtCsaA/7qgCgDzHwIf+MlPiIP+ofpv/oDVUB/4zIYd/8AhC1/9Kmr1yGwsYb6e/hs7aO7uFVZp1iUSSBfuhmxkgds9KT+z7D+0v7T+w2327yvJ+0+Uvm+XnOzfjO3POM4oA8a8aWfgWTVte8WeFPiZH4Q8RQM8epeTeJ5U00QIxcW0n3jxjIAJHTNZHxE8Sav4s/ZFt/EWvWa2eoXjWryoqlVYC6UK4B6BgAwH+1XtepeEvCupaiNR1Hw1o95eqQRcT2UbyZHT5iM1o3+n2OoWZsr+ytru1OMwzRK6HByPlIxwQKAPH/2k9Qi0q1+HmpzxTyxWviS3mkSCMu5VY3LEKOTgZOB6VR/aP8AG/hXxR8H5fDvhrWrLWtU8SyQW+mW1nIJZHbzUYsVHKgBTnIGK9vurGyunt3urO3na2kEsBkiDGJwMBlz904J5FUbDwz4b0/VJNUsPD+lWt/Lnfcw2kaStnrlgM80AeZfGe3ezvPhNaSsDJD4ktY2IPBKxMD/ACrC+J1rBo/7R1jrXiLxBqmgaJq+iiyttStrgQRxXCSFvKdyCF3A55xk4r3i8sLG9e3kvLK2uXtpBLA0sSuYnHRlyPlPuOaTUrCx1Ozez1Kytr22k+/DcRLIjfVWBBoA8vs/D3w+vvHXh64n+IV/r+tWEslxpdrNrEc+G2EOQiDONvX6V6yehrJ0Pwx4b0J2fRfD+laa7fea0tI4ifqVArWoA8B/Z40+71j9lC/0rT5Cl3eRanbwMD0d2kVf1Irb+APj7wfZ/CPStL1PWdO0XUNDtRaalZXk6QSwSR5DEqxB5xnPfNetabp9jptt9l06ytrODcW8q3iWNNxOScKAMk8ms7VPCXhXVb8X+qeGtHvrsYxPcWUcknHT5iM0AeX/ALP6yanc/Ebxrb27w6P4g1V5dNZ0KefFGhUy7Tzhj/Ktj9lPH/CjdExj79x0/wCu716gscaxCJUURgbQoHAHpiodOsbLTrRLPT7O3s7ZM7IYIxGi5OThRwOaALFFFFABRRRQAUUUUAFFFFABRRRQAUUUUAFFFFABRRRQAUUUUAFFFFABRRRQAUUUUAFFFFABRRRQAUUUUAFFFFABRRRQAUUUUAFFFFABRRRQAUUUUAFFFFABRRRQAUUUUAFFFFABRRRQAUUUUAFFFFABRRUdzNFbW0txO4jiiQu7HoqgZJ/KgDh9T+MXwz068mtbnxdZb4H8uZ4kkljibOCGkRSqkHrk8V2the2d/YQ39ldQ3NpPGJIponDI6EZDAjgivJ/DPijXPF3hOe58F/D/AES28J3Ecq2st/eiH7SgypbyI42AUnOMnnFefeGNR1Oz/YKu7rT5JvtCWc8SsrHckTXRV8EdMIzfSgD2U/GD4ZjVjpn/AAmGnees3kFwW8kSf3TLjy8/8CrofF3izw34R0xdS8Saxa6bau2yN5W5kb0VRksfYA1n+BtA8Ox/DTR9HtdPsp9IbTocRNErRyqUB3EYwSepPvXASQwal+1vHa6tEjQ6V4ZWXR4pB8m9pMSOoPG4DjIoA9H8HeN/CnjD7QPDmtW99JbEefEAySxZ6FkcBgD2OMGsnxB8Wvh1oOqXGmal4otUu7X/AI+I4o5JvJPo5jUhT7Eg1p+PoxpvhXxF4g0mxh/tuLSLjyZkjHmuVjZkXI5I3AcVy/7Mum6Tb/BDw9NYxxTNf2v2i8mIDNPM5JkLn+I7sjn0oA73S9a0jVNFTWtN1K1vNNeMyLcwyB4yo6nI9MGm+Gde0nxNodtrehX0d9p1yC0M6AhXAJBxkA9Qa8a+CsCW2pfGLQ9IBOk22rSizhQYSOR4SZEQZ6ZxXR/smkf8KA8Mpkbo4pUcf3WEr5BoA73w94m0LxBZ3l5o2pRXlvZXMlrcOgIEcsf31OR29q53Ufi78N9P06z1C68V2aW97GZYCqu7NGCQXKqpZVyCMkAcVxX7L7K/gDxmysGVvEupkEHIIyKufsm6Do9v8F7G8i023+0ak0zXsrIGafEjqAxPUADAHTr60AeiX/jLwvY+Dj4wuNatf7A2LJ9ujJkj2swUH5QT94ge1edfA7456D44srTT9a1PTbTxRd3MyRadbxyjciklDlsjJQZ6/l0qP9kmNP8AhXWt2WxTbW/iS/iiiIyqIJBhQOw9qb+x+ltF8FYbqSONTHqF6TIVGQBK3f6UAddq3xg+Gul309neeLLPzbZyk5hSSZIWBwQ7opVSO4J4rZ8Uaja6h8N9X1TS72O4tptKnlguIJMqw8piGVhXDeD/ABXrPi7Q5rjwL4B0SLwrM0scFxf3ogF1hiGYQRxthSc8k5Nc9+zy8j/snXiuxOy31NVBOdoDScD2oA1PhZ8UPBfhr4R+EbbxP4pggv20mGSVZC80igjAaQqCVz6tivTNbvbPVPA99f6d4gFlaT2EkkWq2pEnkrsJ85eobb1/CuI/Zn0HQLf4FaB9k06zK6jYiW+O0N58jcPvJ69MYPTGK474G7o/2ffHtnCzHT7S+1eGwGcqsIU4Cn+7kn8zQBt/Fa6kj/ZTvLuz8UXeuMbCF49XI8qW5DSod+BjbkH8q6rx84Gg+Fnl8cXnhXff2qb4IhIb5mXi3bIOA3rXm/iX/kxu1/7Alp/6GldH8e/+RW+H3/Yy6b/WgCb4u/GzR/A/jvQPDf2/TwJboDXDPHIXs7coGR128ZJP+19K7DSPiX4F1ZdHbT/EVtOutTSwacwRwLiSPG9ASowRkcHGe2a4b4+wxN8UvhGWiRt+vShsqDkeWODWz+0b4bn1P4ayanokSprHh24TV9P8sYO+I7nUY9U3fjigDuvFPiLRfC+kPq+v6hFYWKOkZlkBI3MdqgAAkkk1oySxxwNPJIscSqXZ3O0KoGSTnpXh2t63a/Frxz8O9H09vN0eK1TxRqag5Hy/LBE3/bTdkd8V7B4v1TStF8Lapq2ubTplrayS3YZNwaMKdwweuRxjvmgDlG+NHwvFysH/AAmNiQ0gjE4WQwFvTztvl/8Aj1dbr+u6RoOhT67q19HbabAgeS4OWUKSAD8uSckjp6141411vxX4k+B2v3dt4C0XSfDU+izT2wub/M4g8pmVxCke1WxhgN3pzUHjKSSb9iKF5XZ3Ph+zyzHJPMfegD0nVviv8OtK1v8AsbUPFmnwXnmCNlJYojnorSAbFPsSDXYXN1bW1nJeXFxFDbRoZHldwEVQMliTwBjvXl/xD8N6Dpv7M+u6XZaVaw2cHh+WaOMRggSCIuHyeS27ncec1w/xQvLlv2T/AAXFcXEotL86Ta6nPvwVtmC7iT3yVUfjQB1HxN+K3gXxB8MPF+n+HPFltNqP9jXbQCNnjaQrG2TExADkf7JNd38H5JJvhV4VlmkeWR9ItmZ3YszHy15JPU1zv7QWg6A3wH8R28mmWQt9P0qWSyXywBA6p8hT0OcdOvTvW/8ABn/kkvhL/sD2v/opaAOP+IniDxFq3xl0r4aaP4j/AOEYtZtMbUZ72KJHubgh9oii3gqvAJJwT19K6zwfoPiTwzdX8uteOLvxBpBhDxLfWsaz27jljvjADLjttyKd8Sfh14Z8fW1uutQTR3lmS1nf2kphubZj3Rx/I5FcN4D1fxh4N+L8Hwv8R64/inTr/TnvtO1CZAtzAqEgpNj7w44Y98fSgCr4W/aM8HX3jbxDp+ra9pdposEkCaLdLFNvu9y/vC3B6Nx0X8a9dXxFojeKj4WXUIjrItBem0wdwhLbd/TGM8dc15X8Ira3b4//ABaVreIhLjT9oKDj9x2qeJWi/bDmeQbVm8HqIif4ytwc4+lAHpuo+ItF0/xBpugXmoRQ6nqgkaytyDumEYy5GBjgHvVTxn408LeDbeCfxNrVtpy3D7IFfLSSt6Kigs34CvOviayn9pv4WpuG4W2pEjPIBjXH8j+VJ4ejh1T9rPxS2rRrJPpWh2i6SkmGCxvgySKOx3HbQBQ1jxdpfib9oP4a3fhrXVvtNltNSWVYJWC71RflkTjDD0YZFeseL/GHhnwjbwzeItYt7ATtsgRstJKe4RFBZsd8A4ryrxxpml2X7WXw/vLKzt4Lu8sL5rt41CtLtjwjNjqeWGf8KqxTeJbz9qTxZJp+maRfXml6XaRaeuo3Tx+VbuoZ3jCo3JckE8dvWgD13wf408L+Lknbw7rFvfNbkCeIBkliJ6bkYBlz2yOap6v8R/A+kx3zaj4itLc2F39juEYMXE+0NsVQMudrA/KD1rltL8JeNrr4z6Z461S30DTIINNmsb2OxuJJZLtWO5NxZF+6wFZfwW0XS5/jH8UdbmsYZdRg1lLeGd1y0cZiUkLnpk9SOTgUAeleFvGXhjxRos2s6BrNtqFjAWE0kROYioyQykblOOxFeV+Ff2jPB1/418Q6fq2vaVaaNBLAmi3KRTb7sMv7wtwejcdF/Grfw0his/2nfidZ2kawWz2enTtEgwpkaPLNj1JJyfem/CC2t2+PnxbVreIhLqw2goPl/cdqAPaa4zUfip8P9PsFvbvxPaJE08tuoCu0jSRMVkAQKWIUggnGPeuzrxX9ljSdHXTfFesR2lu2qTeJL6CefhpAiyZVP9kck44znNAHq3hbxFofijR4tY8PapbalYykhZoHyMjqD3B9jzXN6r8XPhxpdpb3V/4ssYI7m4ltochyzSRuUcbQucBgRnGM96474LQw2Hx4+K+m6Wgi0pbiymEUYxGk7xEyYHQEnOR7Cm/staBo/wDwjniPWH0+CW/uvEF9DLNIu9vLSU7UGei5JOB3JNAHo/jHx34R8Hvbx+ItdtrGa5/1EB3PLIPVY0BYj3xipPBnjXwr4xhnk8Na3a6j9nbbOiErJEf9pGAZfxFeb/BaOHVPjR8UdY1aNZNZs9TisbfzRloLRUPl7M8qG6nHWk8VwW+n/tYeDZ9KVYbvUdHvE1JIlx5sScoz464bpkdvagD0DxZ8RPBnhXUF0/XNdhtr1o/M+zpG80ip/eZY1YqPc4FM8GfEfwV4ynng8M69FqLwRGaQJFIoCA4JyygHk9q8v8F+JJNB+KPxKv7HwrrHie1udYSE3+lwpLJFLHCoa2ZWYNtU9GHy8muv+CfhzWtD8N+I77W7FdKk1rU7jUINLWRXFlG4GEJXjccEkDjn60Aa0/xa+HMLaSsniuxD6w22wQBy0x3+WOAMqNwIy2BWh4t+IHg7wpexWOva5BbXkqb1tkR5Zdv94pGGYL7kYrgP2S9A0e3+ElrqaafA17fXU73E7qGdykzKoyegAHAHA5Peuf8AgrceM7rxP8QNZ07R9Au9Uk8QzW93Lf3skc8aR8RRgKjYQL05/CgD3Hwv4k0LxRpQ1Tw/qltqNmWKmSFs7WHVWHVWHcEAiud/4W18Ov7X/sseKbQ3Hni33BHMPm5xs83b5ec8fe68daw/AfgfxPZ+N/GWua3/AGVp1j4jtYozZ6ZM77JlUq0pLIvzEH865vTdS8S/BPwlZ6L4v0HT9Z8FWEi26azYMFlgRn+R54GHPJGWU9fWgD1nxh4x8M+EYIJvEWrQ2IuH2QIQzySnvtRQWbHfA4qXwj4q8P8AizT5L7w9qcV/BFIYpSoZWjcAHaysAynBBwQOCDXHfEXwr4nn8baN8QvBb6Xeahp9lJZvp+olkjnhkYMWSQZKPx1xgj9dP4WeN7fxdJrVlcaHNoWv6RcJDq1jIyuUdlyjB14dSBw3HSgDt6KKKACiiigAooooAKKKKACiiigAooooAKKKKACiiigAooooAKKKKACiiigAooooAKKKKACiiigAooooAKKKKACiiigAooooAKKKKACiiigAooooAKKKKACmyxpLE0Uiq6OCrKwyCD1Bp1FAHmWnfBzTtOgk0mw8WeKLbw1I7MdEiu1WABjlow+zzQhyflDjrXSeDvAmg+GfAv8AwhdvG95pB85WiutrbkldmZDgAY+Yge2K6migDyuw+C1jZW39kweN/GKeHQ2V0ddQAhVP+eYcL5gj/wBndXQ+P/hzo3i2bTr/AO2ajo2r6YCtjqemzeVcQoeqZIIZT6EGuzooA5LwZ4Hh8P3t3qV7r+t+IdRuohBJcancBwsYOdiRqFRRnrgc1zsfwcs9NluovC3jPxV4a0y6kaSXTdPuk8hWb7xj3oxjz/skV6fRQBheBvCWheC/D8eh6BaGC1V2kcu5eSWRuWd2PLMfU1xdt8FdHsru9i0vxN4n03Qb+dp7nRLW9CWrMxywB271Vu4VhkcdK9RooA5XwD4D0TwTouo6PonnR2V9dy3RibbiEyAAomAMKABjOT71b+H3hWw8E+ErPw1pk9zPa2m/Y9wwLncxY5KgDqfSt+igDmfh14L0zwPpd7p2lT3c0N5qE1+5uGVirynLAYA+Udu/vWH4a+Fen+HPEc+o6N4j8QWmmT3kl7Loi3CfY2lcYbI27tpJzt3YyBXoVFAHmVh8HdP01Z9O0vxZ4n0/w7PK8kmi292iwfOcsivs8xEJJ4VhXQeE/AGjeGfAd14M02W6Gm3H2nl2UvGJyxYKcYwN2BkHoM5rraKAPJ7X4G6Vpujro3h7xf4r0LTpIFhvLazvECXRChWcgodjsB8xTbnJ4rtdJ8F6DpHgJvBOk27WWkm0ktQsbZcBwQzZOcsSxOT3ro6KAOLvvhxo158J4/hvJeX66WlpHaidXTz9qEEHO3bn5R2q94w8F6Z4n0/RrK+uLuKPSL6C+gMLKCzxfdDZB4PfGD7101FAHLfEnwNpfjrS7S01C5vbG4sbpLyyvbKQJNbTL0ZSQR+BBq3oGljwx4anh1PXdS1lY/MnuLvUnWSQrjJGFUAKAOABW9RQB4f+yL4TttL8Lat4rSxntP7dvpGsYZ8mSGyR2EKc892P4ivZdZ02x1jSbvStSt0uLK7haGeJujowwR+VWxwMCigDy+3+DOn/ANjnw9feMPFWoeHVjMUOlT3aCJFx8qllQO6r2VmI4GQa3tQ+Hej33woT4cS3d8NLSyisxOrL5+yPbg527c/KM8V2VFAGR4g8PWeteDr3wvdSTrZ3li9lI8bASBGTYSCRjOD6Vmy+A/D918NofAGoQy32jx2Udn+9bEhVAArblAwwIByAOa6migDyw/BTS7zSjpHiHxb4p8QaZHCYrWzvrtTFb8YV8Kg8xl/hL7sY6V6F4X0e38P+G9N0K0kllt9PtY7aJ5SC7KihQWwAM8elaNFAHDeLvhxDrXiCTxBpvirxJ4c1OWNI5n028AjmVQQu6JwykgHripvAXw50bwnql3rf23U9a129jEdxqmp3HnTsgOQg4CqvsAK7OigDz/xJ8LbHVPGVx4r0zxJ4g8O6hewJBfnTLhEW6RPu7tytggcZXBq38Qvhzpni7U9M1pdT1TRNc0wMtrqWnShJlRvvI24EMp9CPX1rtaKAPO9H+Eegaf4r0rxZLqWsajrtg8rvfXlwJJLrehTa/wAvCKCdqptAz0q746+G2m+JvENn4mtdW1XQNfs4jBHqOmSqjvETnY6spV169RXb0UAed6J8I/D+meLdL8WPqOsX+u2JlMl9eXAkkuvMTZiQleFUZ2qm0DPStHxx8OtK8Ta1a+IIdQ1PQtetIzFFqelzCOYx5z5bggq6+zA9a7OigDkvCHgy40PUzqeoeMfEmv3PlGJVv7hBCgJByI41Vd3HU5PJq34U8Iaf4c1vxFq1ncXUk2vXi3lysrKVRwgXCYAIGB3zXRUUAczpHgvTNM+IOueNYLi7a/1qCCC4idlMSiFdqlRjIJHXJNYviP4W2Op+M7jxXpniTxB4d1C9hSC//sy4RFulT7u7crYIHGVwa9AooAK+d/gp8PF1jR/EGtWWu6/4Y1Z/EOoQy3OnzBPtEQl+UOkispxk4YAEetfRFAAHQAUAcx8OPA2h+A9Hm0/RxcSyXMxuLy7upfMnupT1eRu5/Spfh/4Q0/wXpF1pmm3F1PFc30987XDKWDytuYDAHAPSuiooA4PxZ8MdN1jxOfFWla1rHhrXXjEU95pcyp9pQdBKjqyvjsSM8CrXgb4d6R4X1e815r3Uta169QRXGqalMJJmjHRFwAqL7KBXZUUAfMVnb+AV8a+L774pf2toGtXOrSeTb2wura3kt14jlRoBiRnHLMTkmu5+BI1GfxL4nj0u81+68BmKFNJl1cuXabB83yTIN5i6Yz36V7Gyq33lB+opaAOf+HvhOw8E+FLbw5pk9zPa27SMr3DKXJdyxyVAHU+lYHiH4X2F74nufE2g+INb8LareAC9l0uVFjusDAaSN1ZSw/vYzXf0UAcpoHgqPTtL1Syv/EfiDW31OLyrie+vMuq7Sv7sIFWPhj90DnBrnZvhBb6gILPxF428Wa/o0EqSrpl9dRmJyhyokZUDyAEDgtz3zXptFAHH+LvA8utaumrab4u8ReHboQLBINPnTypEUkjMcisu4ZPzAA1Z+H/gnSvBtvffYri9vr7Up/tGoX97L5k91JjALEAAADoAABXT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9TvrLTLCbUNRu4LO0gQvNPPIESNR3LHgCorrVtLtXskudRtIWv3EdmHmVTcMRkKmT8xxzxXkP7XF14k/4QBdH07T9PudL1i6trGdpJnWfzXnUqqqBgqduCc5wTxXOeM5fiVe/F74f6Pe+H/C327T0u7+ySG9maHakYQmRimVxkbcA5J5oA948R+JvDvhuFJvEGu6bpSSHCG7uUi3/Tceam0DXNF8QWP27Q9WstTtdxXzbWdZVB9MqTzXJ+NZPhj4d12HxF40/sKz1a9g8mK4vwHZkj6rHuzgDeM4AzkZrhPgDZ22pfFzxp428JQrZ+CL+GKC0SOMRR3Vwu3fKsfVQCH5IGd/tQB7vVLW9W0vRNPfUNZ1G006zQgNPczLGgJOACzHHNXa8c+LVpB8QPiv4d+G06mbSbGCTWtaQHhgAY4EP/AmLY9ge1AHr9pcQXdrFdWs0c8EyCSKWNgyupGQwI4II71JXkn7NGo3lt4X1bwDqUnmap4Qv5NP+c8vb8tA/wBCvH4V5/4P1r4vf8L38c/ZPDugXOqeRYre2kurSC3t08v5DE205LDk8DBoA+m6K+a/EWsfFSP9p2FLLQtEmv00CUWlm+pyLbyWvntiZjt4kzxjHQda9I+IXxH1jwTB4PXUvDy3l9rcr291aWMhkZZhFuVIiQN2XwuTjAOaAPTKK4DSde+KCaBqV5rPgbTW1JZYl06ystUBEiscMZZGGF2cE4BzzgVh698QPH3gq60m88c+G9BGh6hex2Ulxpd9I8tpJIcIWV1G4euPSgD1uiuK+KPjpvCP9k6ZpulPrHiDW7g2+m2KyCNXYDLO7n7qKOSag0PV/igt69n4g8KaJiW1kktrvT9QZoY5lXKxyq6hgCeNy5oA7yivmf4Naz8WG+IvjsWvh/Q7p21uIaqk+qyBbM7cFYflO5duT0HNfTFABRXBa1q3xTn1W9i8PeE9CgsbZ2SGfVdRYPd4/iVIlOwHtuOfYVZ+EnjlvHGgX1zdaYdM1TS7+XTtRtPM8xY548btrYGVOaAO0orxnwb8TviB468Pve+E/BWniW2mmiubjUbtorZ3SRgEhwCznaFJY4UE45rsPhR4+h8a+ErvV7ywbSLzTbqay1O1kfeLeaL7+G7rg5z/AIUAdtWH4P8AFmieLItRk0S4kmXTr+XT7nfEybZozhgMjkc9RxXn3h/4jfEDxbZS+JvCPgjTrrwuJWW1+1agYry/RGKs8a7Si8g4DHnFUf2SLn7b4f8AGV55E1v5/iy9l8mZdske4qdrDswzgj1FAHr+s6rpmi6dJqOsaha6fZxkB57mVY41JOBlm4GSQKytH8c+C9ZuxZ6T4t0K+uW+7Db38TufoobJrz79sf8A5INq2en2m1/9HJXH/GXUPg/4m+H02meEY9E1jxbIka6THocKNeJPuXBDRjKqOSSSBj3xQB9JUV53rvjDUvA/gnwtp9/ZPrni/U44LGGzjlCfaLoRjzXZzwqAgktiqV7468aeEdR0pviBoOiR6Rqd3HZC+0q8kf7JM/CeasijKk8blPFAHqNFfOfxY1X4jwftH+E4dL0jSpSkF7/ZML6i6R3cexd7TYHyMvYDOa9VvtY+JMehaRHa+ENKm1y6VzfFtS22dkQRt+bbvkyD0C9jz0yAdvWYviDQ28SP4bXVrM6ykH2hrESjzhH/AH9vXHIrhvDnj3xNa/Em18CeOdD02zvNRtJLrTrzTbppYZhHjejB1DKRzzV2HWrM/H248Pjw/py3Q0Bbs6qIx9pZTLt8otjOzv1oA7+ivKJPiV4p1Dx/4l8E+GvCcN9f6VNEI7uecxWscTRhi0zYJ3bjgIoJIBPGK1Phl4+1bW/FWt+C/FeiQaT4i0dI53FrOZbe4gf7siEgEduD60Aeh0UUUAFFFFABRRRQAUUUUAFFFFAFLSdW0vVhcNpeo2l8Ladrec28yyeVKv3kbB4YZ5B5q7Xi37LkkcOm/EGaVgkaeML9mY9AAEyauaB8RviB4utZvEng7wVp134XSVktWu9QMV3fqjFWeJdpVRkHG484oA9B8I+LNE8VDVP7FuJJv7Lv5dPut8TJtmj+8BkcjnqOK3K8R/ZRvGu9G8eagLS4habxZezfZpVCyoW2nYw6BhnB9629Y8U/F+y0W68Q/wDCD+HoLK1jad9Pm1ZmvDEoy3zKnlhsZ4yenegD0LxPrWn+HPD99r2qyPFY2MLTzuqFyEUc4A5NWdLvbfUtNtdRtGL291Ck0TEEEowBBwenBrzL4j+JLPxh+zDrfibT0eO21LQZJkST7yZXlT9DkfhWHovjj4j2fwv07xDongS0k0LTtLiZ0v70w3t1FHGN8kaBSqrgEjcckc45oA9xorjZPiP4eh+E6fEmd5Y9IaxW8C7f3nzcCMDu247frXLnxh8YW8PnxRH4B0P+z/L+0jTTqb/bzDt3dQmzfj+H8OtAHrVFYXgDxTpnjXwhp3ibSC/2S+j3qrjDowJDI3uGBH4Vn+MNT8dx6tFp3hHw1pt1CYRJLqOpXxihRiSPLCIGdjgA54HI60AdbRXnnw98ea1qfjXV/AvizRrTTdf062S8VrO4MtvcwOcBlLAMpBxwa8n8N618XB+0D4y+x+HtBudVFhZrc2cuqyLbQRY+Ro228lhyRgYzQB9N0V81+LNY+KUf7TWmpZ6Host8miTiytG1ORbea38w5lc7eJM8YwenWvSPiB8RtZ8D6Z4Ql1fw/Hc3+s3Rtby0sZGlZJfKZgkJwN5LhV5x1zQB6ZRXAaPr3xPGh6re614F077crxf2ZY2WqAmUOxDea7AKmwYJIznnGawvEfxB+IHgg6bqnjfwzoI0G7vIrSeXTL6SSa0aRgFLK6AOM9dtAHrlFcZ8UfHS+D4NLs7HTJNY13Wrn7LplgkgjEr4yWZzwqKOSaraDq/xQXURZ+IvCmiCOe3dobvTtQZ44ZQpKpKrqGwTxuXNAHeUV8y/CfWvi03xS8fC08P6FdXLalbDVIZ9VkEdofL4EJ2ncNuT0HNeq67408UXvxAv/BngnSdJmutKtori/utVuXjjHm52IiopZjgZJ6CgD0Wisvwtca3daLDL4i02207Usss0NvcedHwxAZWwDhhg4IyM4qHxjqGu6bpAl8O6CNb1CSVY0ga6W3RAc5d3OcKMdACTkUAbVFeU3vj7xx4T8SaBZ+PPD+iJpmuXqafDeaVeSOYLhwdiurqMg46jpWp8VfiJdeCfEPhnTbbQZ9Z/tuSeEQ2x/fGREBQKDxgsRkk4Aye1AHoVFeTy/ETxr4b8XaDpvjzwtpdlpniC6FnaXenXzTG3nYZSOUMoznpleOprc+J/jy88Oapo/hnw7o6614n1oyfY7WSbyoo40GXlkbso9uTQBv8AivxZonhi40iDWLiSF9XvksLMLEz75mBIBwPlHB5PFbtfN/xg1jxjceLPhxpXjDw5a2M6eKraaC90+4M1rOuCCnzAMjjI4I5GSDxX0hQAUV4/L8T/ABnqvi3xN4T8H+DrXUdT0W+8rz7m5MNqsGxSGd8Z8xmLAKvZcmtnXvHniKPXdL8GaDoFne+LZ9PW+1FZropZ6cnAJdwCzZfIUAZPWgD0eivO/DvjjxBb+OoPBHjbRrCx1O+tZLrTLqwuWltroR/fT5wGV1BB75FeUeEda+L3/C+fHH2Tw7oFzqv2axW8s5dWkW3t08v5DE205LDk8DBoA+m6K4vxHqvxGbWDYeGfC+jm2jiRpNQ1PUGWORyMlI441LnHTccfSqvwu8d6j4j1rxB4X8R6PDpXiHQJIlu47ecywypKu5JEYgHBHY8jigDq9E8QaHrdxfW+j6tZ30unzGC8SCUOYJBn5WA6Hg/ka068/wDhTrdnqmt+Obe08P6dpTabrkltLJaoFa8YID5smAMscn1rmfBvxO+IPjrw8194S8FaeslvLNFc3Go3bRW8jo7AJDgFnO0KSxwoJxzQB7NRXC/DP4iweLfA1/4gvNNl0u60ma4ttUsy28wzQjLgH+IY6flWR4O8ZfEjxTpmneKNN8L+H/8AhHtQZZIYH1Jxei3Y43k7PL3AfNtz7daAPUaKK81ufG3i/XvFuuaH4D0PSZodBlW3vb3Vrp40knKhvLjWNSTgEZY4HNAHpVFeY/B/x14t8WDXZPEGjaNpo0ieWzmhtrt5JkuIzyrArjaVOQwP4Vj+Afid8QPHmnaZqXhzwTYCwE4i1S6vLxolBEmHFuMZfavJJwCTgdDQB7NRXms/jrxT4h8Vavofw+0TS7m30WYW9/qWqXLxwtcYyYo1RSzFeMtwO1aXw78cXevX+t+H9c0caZ4k0JkF3aRTiWOZHXdHLExwSrehAI70AdxRXlmr+KfjBZ6NdeIB4H8PQWVtG076fNqzNeGNRlvmVPLDYzxk9O9QfEPxhrHiT9nmfxZ4LsbeSHUtJmluRdXDRSW1uYX8xkKj5pFI4HGcdaAPWqK8f/Zp1Dx9deCdAh1zRtJi8PrpMZtL6O+eS5mOBt3oVwMjJPPBr2CgAooooAKKKKACiiigAooooAKKKKAPEf2htG1bVfG/gPTbbxXqFlb6nrSbbSOKFkgaCN5TMhZCxfgcMSvtWfpXhnX7n9pKS1m+IWsXcmiaDFM0729qJGE0+WgIWMKEYRgk43c8EV73JDDJJHJJFG7xkmNmUEqT1we1IsEKzvOsMazOAHkCgMwHQE96AOQ8RfEPwDpPiOXw/wCJdXs9NvYkV1GoJ5ccisM5SRhtb0ODmvMPh3Jpus/tLXeufDdNnhNdJMes3FtEY7O6utx27OArOPlyR6H1596vrCxv0Ed9Z210g5CzRK4H5ipLaCC2hWG2hjhiX7qRqFUfQCgAuZora2luJ5FjhiQvI7HAVQMkn8K+fvhD4d8U+OJ9f+KVh4zv/DR8R3zi3jhsYJi9nCfLhJMqEjgNwOO/NfQjqroyOoZWGCCMgj0psMUUESwwxpFGowqIoAA9gKAPn9tP1b4XfH7Qta1rxJca5ZeMY20u9u7i3igKXCAGDKxgLz0zj15q5aeItD8D/tMeO7rxZqUGj22r6ZYzWM9ydkcyxRhHCseCwI6Dmvc57eC4CieGOUIwZQ6htrDoRnvUd5Y2N4yNeWdvcGM5QyxK+36ZHFAHi3jnWNM8M/tPeHPFGvXsWn6LfeGJbKG9nO2HzhMZNrMeFypGM1e+KupWOreOvg9qem3KXNndaxLLBMn3ZENuSCPYivXLyztL2IRXlrBcxg5CyxhwD64NONtbnys28R8n/VfIPk4x8vpx6UAee/tFeIfEHhr4fJf+H5ZLUyahBb319HF5j2Vq5IkmC4OSOB7Zz2rxf41SeDJPC2jQeG/HGteLb5dZsp55JNVkvIoYvMALSY/doSzKBkA5PFfVzqroUdQykYIIyCKq2+l6ZbwNBb6daRROwZkSFVUsOhIA60AeR/HCRvC/xV8C/Ea/jmfQNOFzY6jKkZcWgmUbZmA5254JxxXc6B8SvBfiHX4NE8Pa3DrF1LE0zGyBljhQDOZHHyrnoATnPausljjljaOVFdGGGVhkEehFQ2NjY2KMljZ29qrHLLDEqAn8BQB4Z8O/Eug+CPjH8TtN8V6pb6Tc6lqsF5YrcEr9pidMAx/3jkgYGa97qvcWNjcXEdxcWdvNNH/q5HiVmT6EjIqxQB88aR4osNY8VeKW+Jvj/UvDN1pmpy29pokOomyj+yj/AFbgLhpiwOcgntWt+yasa6b488lLxIW8T3DxC7DCfy2RGQvu+bcVIJzzzzXtFxp+n3FzHdXFjbTTx/6uV4lZ1+hIyKmjhijLtHEiGRtzlVA3H1PqaAPK/wBlE5+D8Hf/AImV9/6UPXP/AAO0+bVvCfxc0q3kaKa88S6tbo6nBRnXaCD2617pBDDBH5cESRJknaigDJ68CiGGGHf5MMce9iz7VA3N6n1NAHhnwN+KHhDw78JtM8P+JNRj0nXtDQ2F3pUiN9paRGIGyMDc+7j7oPJNXv2T5JZtE8aTT2s9nLL4svJWt51xJFv2NtYdmAIyK9ffT7B71b57G2a6X7s5iUyD6NjNTRQxRb/KiSPexZ9qgbm9T6mgDyD9sggfAXVs4A+1WvX/AK7pTvjV4DtV8AjxP4L0u10vxPoCrqFjPZQLE8gTBkibaBuVlB+U5yQK9cuIIbiIw3EMc0Z6pIoYH8DUhAI2kDHTFAHzl8UtStPFdp8Mfiz/AMTI+G4vMXVHsJXSSyEyhTJlDuAV1Kkjt9a2pbb4H69LptjN43uddae7he1s/wC3p7rdNuBQmMMcYPcgY717fDbwQweRDDHHFyNiqAvPXiq9lpWl2Upls9Ns7aRurxQKhP4gUAeP/Gm9tfDvx0+G/irWpls9FhS+tJryTiOKSRBsDnooPqai+KPjqPUfFPhG1t/F0uh+AtXhuHn16wlEfnTxttWETkYjXIPzcbs9cV7Zd21tdwmG6t4riInJSVAy5+hpklhYyWYspLO3e1AAELRKUAH+zjFAHznpsnh2b9pjwRJ4Y1vU9ds4rG9hmv7m8kuonl8vO2OViVJA5YJwMjNd3b/8nZXQ7/8ACJJ/6UGvUobOzhWFYbWCMQgiIJGB5YPXbjp+FSeTD5/2jyo/O27fM2jdj0z1xQB5T8JD/wAXr+Kw/wCnyx/9EVU8L/8AJ3fjD/sW7P8A9Dr2GOGGOSSSOKNHkILsqgFsdMnvQIYRO1wIYxMy7TIFG4j0z1xQA+iiigAooooAKKKKACiiigAooooA8G/Z+sZNW8GfFTS7eYxS3fiXVLdJFOCjPGqgg9iCaX4FfE3wj4Z+E+n+HPE+ox6Rr2hB7G70yVW+0tIrsF8uMDc+4Y+6DyTXukEEEG/yIY4t7F32KBuY9ScdTUT6fYSXq3z2Ns10v3ZzEpkH0bGaAPEP2dr7U4/B3xN1Oy0uddT/AOEh1C6t7C4G2TzTGrpE47NkqCPeua0fXvDuvfC+41TxN8Rtf1HxbqFnKkuiW9+8TR3LAgQpaRYYAHA5BBGSa+mooYYi5iiSMu259qgbm9T6moE07T47xr1LG1W6cYaYQqHYe7YzQB4Lony/sKtuwMeHJ8/99NXpB5/Z+bv/AMUqf/SWu3Ftbi2+yi3iEGNvlbBsx6Y6U8RoI/LCLsxt244x6YoA+bv7B1TxF+xL4fg0aCS6u7S1t75baMZadYptzIB3JAPHfFehH45fDk+Df7VTXYJLvyMDSkBN4Ztv+p8n727PHTHvivToY4YI0ghSOJAMIigAAewquul6Yt79tXTrMXWc+cIF35/3sZoA4L9mjw7qnhj4OaPp+s2/2W+kMt1Jb4x5PmSMypjsQpGR2PFcv8RPEUsnxpfwx4t8X3vg3wvFpiXNhNbXQtBqE5JDhpyONvTZkZxmvcKr31jZX0YjvrO3ukByFmjDgH1waAPAfhFJo8/7TeuXOgX2oahpknhxBDeXk0kvnlZgGZHk5dAeARxkHFXxr+i+B/2oPF1/4s1KDSLPV9EtJLG4uTsjm8obXUMeNwIPHWvc47e3jdZI4IkdUEasqAEL/d+ntUd5Y2N7s+2Wdvc7DlPNiD7T7Z6UAeK/EDWNM8PftJ+DvF2tXkVjoV54euLOK/mysIlLlwrMeFypGM1d+LmqafrPiX4Rappd1HdWV14iEkEyH5ZFMT4I9q9evLO0vIRDeWsFxGDkJLGHXP0NO+y222Jfs8WIcGIbB+74x8vp+FAHAftD+IfEXhn4by6l4cLwzG7ghurtIvMaztmbEkwXByQMfTOe1eJ/G+XwXL4DsofDvjvWvF2oDUbSeVpNVkvI4ohKoLyhf3cfJAG4A5OBX1eyqylWAIIwQRwaq2+l6ZbwvDBp1nFFIQzokCqrEdCQBzQB5H8dmk8O/ELwB8RLuGaXQ9HluLbUnjjL/ZVnQKszAc7QRyccV2+hfEzwT4g1610Xw/rkGsXdxG0v+hAypEgGcyMOE9ACc5PSuukRJI2jkRXRhhlYZBHoRUFjYWNgrLY2VtaqxywhiVAT74FAHhvgrxLoPgb45fE228W6pb6Q+p3VreWJuTtFxH5e35D/ABHPGBk1r/E5vhLqniu6k1jxc3hLxZpaCI38F41jc7Cu5cFsLMnPo3pxXrd1Y2FxNHNdWdtNLGf3byRqzKfYnpSXum6dfOj3un2lyyfdaaFXK/TI4oA4T9nfXvEfiP4dLf8AiWR7mVb2eGzvXg8lr22RsRzlOxbn64z3qp+0X4i1zw94c0dtMvZtK0+91SK11bVYYw8ljbNnLrkHbk4G7tXp67furj5eMDtSSxxyxtHKiyIwwysMgj0IoA+W/idJ4Qk1fwJD4Y8X6x4quIPE9lJdXEuqSXsMKM5A3Nny1csQAPvYzXpvxaP/ABev4U/9fl9/6Ir0+303TreAQW9hawxBxIESFVUMP4sAdfep5IYZJI5JIo3eMkozKCVz1we1AHj37Tf/AB+/DT/sc7P/ANBeq/xVvovBv7QPhLxzrTSReHrjS59Jnu2BMVnKWLozYHy7s4yeMD2r2maGGbZ50Mcmxgy71B2sOhGehpLmGC4geG5ijlhYfOkihlI9weKAPnz40+NdB8WeLfh5a+GrltVt7HxVavdX9spa1jZgQsfm/dZzknC5wBzivoeq0NhYwwRwQ2VtHDG2+ONIlCo3qABgGrNAHk3wRP8Axcr4sf8AYei/9ELXJePLDSfDv7Q+oa54z1DVtK8P+INMgitNTtryW3hiuIsKYZHjI2ggbhu4yfrX0HHDDG8jxxRo0h3OyqAWPqfWkubeC6haG5hjnib7ySKGU/UGgDyfwbZfCXUPiDpt5ofiafxD4gsIZntGOrTXqwIy7ZOSxVchhwTWJbeItE8D/tNeObzxZqUGj2ur6XYzWM9ydkcwijCOFY8FgR0HNe32NhY2CGOxs7e1Q9VhiVAfyFF5Y2N4yNeWdvcGM5QyxK+0+2RxQB4brvieLUvjBrmj+N/HF94Q0Oxt7ebRYbe9FkmoI65eVpcAvg8bAeKj/Z6bTpfjd8RLjR59QudNmtbB7W4vXkeSdNrLv3SfMyllbaT1AGOK91vdPsL7Z9tsba52HKedEr7T7ZHFTJDCkrSpFGsjAKzBQCQOgJ9qAPJ/gQf+Kn+KX/Y0S/8Aopak/ZROfg7bY5/4mF7/AOlD16pFDDEztFFGhkbc5VQNx9T6miCGGCPy4IkiTJO1FCjJ68CgDxP9ni8tNP0H4nX98Ga0tvFmpyzhYzIdi4LfKAS3HYDmuR8T6n4R8KxWesfBHxo8mq3d9EI/C9pdG4trsSOA48g5MPBJzxt9BX0zDDDDv8mGOPexZ9qgbmPUn1NQW+mabbXTXVvp9pDcNndLHCquc+pAzQBaXJUbhg45HpXy+niDUNF+KfxA8vxDq3he+n1Ub7Sy8Pvq1vLCI1Ec52Z2SuASRkduK+oa8k8PeFPiR4HvNag8Mf8ACMa1p2p6nNqAk1GWaC5RpTkq5VWDgdjwfagC58E38Fp4O1a18K+IJtbvGmludWuLtSl09xIMlpI2AKdMAYxx9aZ+ypz8DdDxz89x/wCj3rT+HPgvWNM8W69408U3thNretRwwvb6fGy21vDEDtUFvmdjnljj6V3kEMMEQigiSKMdFRQAPwFAHzP4JsfC3hPxd4s8M/EHxDq/h68k1ea+sLhtWmtLe9t5TuDqysELDkHnP5V6L4Ig8D2q+LPEnw3vJfEevLYhJppL6W5E7ojNDH5jkg5IxwTivTr6wsb9BHfWdtdIpyFmiVwD+IqS2t4LWFYbaGOGJeiRqFUfgKAPmbRde8O698MZ9V8UfEbX9Q8W39pKkuh29+8TR3JBAhS0iw2AcDkEEZJrsvhXY3Wo/sd2+m2kfmXVz4bu4IkH8Tssqgfma9iTTtPS8a9SxtVumGGmEShyPdsZqaGKKGJYoY0jjX7qooAH0AoA8q/Zs8Z+GNS+G/hjw1Z6xbya1aaYqXNhnE8Jiwj716rgkdeua9Yqvb2Njb3Elxb2dvDNJ/rJEiVWb6kDJqxQAUUUUAFFFFABRRRQAUUUUAFFFFABRRRQAUUUUAFFFFABRRRQAUUUUAFFFFABRRRQAUUUUAFFFFABRRRQAUUUUAFFFFABRRRQAUUUUAFFFFABRRRQAUUUUAFFFFABRRRQAUUUUAFU9c1K10bR7zVr4yLa2cLTTGOJpGCqMnCqCScdgM1cooA8K+E3x90nxBruq6Xrl1KJp9ce10VbfS58NbEgReYwUhW9d2MdwK9M8Y/EDwx4Vv7fTdTu55dSuEMkVjZWsl1cMg6v5calgvueK4X9mbIv/iWp4P8Awml8cH3IrB+HzeMLn42/FCbS5PDy6nFfwQt/aSStItqE/chNh4Qjk+9AHsHgrxp4d8YQXEmhXxlktXEd1bzRPDPbsegeNwGX8RXO6n8Z/ANjPdIL7UL2K0dkubmy0y4uLeFgcMGlRCox35qv4X8HeKLH4rX/AMQPEWp6Kkc+jixmtdOhkUOUfesjFyckDcPpiqXgnxh4y8daI2t+EdE8M6Z4YlaSO0fUpZGmmVWKlzHGAqqSDwWzQB6VomsaXrei2+s6VfQ3en3Mfmw3EbZRl9c/5xXDy/Gz4dJeSxDWLmS2hl8mXUIrCd7NH9DOE2de+cV5J4BuNSh/Yc16TTSxuViv1Gw/dQzMJMeg2FjXu3wtttFT4U+HbfTY7dtKOkwbVABRlMY3Z7HJznPfNAHC/FXWNN0n46fDzVtR1CC006Kx1GSS4kkCxhfLXBz39vWuu8KfFXwV4l8QroGn6jcRalIhkggvLOW2a4QdWj8xRvGBnjtXI/E/TdN1L9oD4Y215Z291apBfSxxugZAyIpRgOnBAIpP2gFVfiV8JLhVAm/4SJo94HzbTHyM+ntQB6T4z8X+H/B9jFd6/fi2E8nlW8SRtJNO/wDdjjUFnPsBVDwj8RPC3ifVZNIsLq6t9Ujj802N/Zy2k7R/31SVVLL7jNeaeNW8QT/tWaXBYtpCyw+HHk0saksjR7jIRMUCEfPgDn0zXSan4J8da94+8KeJdZ1Pw5bLoFzJIfsEEwlnjkTa0ZLk8UAdB4o+KHgrw1d6pZ6xqxgutMEHnwiB2djMGMYjAGZCQrEhc4xzimXnxT8G2uhaRq7Xt3ImsIXsLWGxmkuplB5IhVS4A7kiuS8JabY3P7VPjbULi1ilurPSrEW0jLkxb1IYr6EgAZ9K6D4ieDPEV34y0zxz4L1TT7fXNPtHsntdRiZ7a5gdgxUlfmRsj7wzQB0/g7xVo3iywmvNHkuSLeYwzxXNrJBLFJgHaySAMDgg9O9WfFHiDRvDGjS6xr2oRWNjEVVpZM/eJwFAHJJPQDmuY+FPjq48WTa5pGsaN/Y/iDQbhLfUrZJRLES6lkeNx1VgD15GKn+LnjK18F6BZXUml/2rfX+oQ2OnWhYKJLl87MsRhQME59uKAKui/F3wTqmuWejC71Cxu747bMahps9qtyfRGkQBj7ZrofFHizw/4ZudOg13UI7E6jK8Vu8gITciF23N0UBVJySBXiH7RD+PG8M+FZ/FMfhq2jHiiwKJpzzPKr7mx87gDGM5wPSup/aEsLLVPGvwusNRtYru1l8QsJIZV3I4ERIBHcZA4oA6bQvi94D1nxFb6DaarPHeXZIszc2c0Ed3j/nk7qFf2wea6Hxp4r8P+DtFbV/EepR2NoGCKWBZpHPRUUZLMfQCvNP2rY44/DngydEVZYfF+niJwMFAd+QD26D8qX4nGOb9pP4aWmrBf7NFvezWgY/K14E4yOmQuCPc0Acz8c/iB4a8XaT4RtdFvbhL238Yac81pdW0ltOqHzMPskAJU5HI4r6LrxH9rCHTfJ8BXEkdt/aQ8WWSQuQPN8oli4HfbkJntnFe3UAeT/Ckn/heHxTGTgXNjgZ/6YV0PiD4qeD9F1m50eS5v7+9tP8Aj7j03Tp7v7N7SGJWCn2PNcx8NTMvxl+LTW4BmEtl5YPdvs5x+tcv+zJ/wnc3wyF1ok3hUPPqF09+buOdrg3PmHf5hVsE9Me2KAPbNJ8WeG9W8LN4o0/WLSbRkjeWS7D4SNUzv3Z5UjByDgiuRPxu+HqvE0uoahBZTSCOPUJtLuI7RmPTEzIFx75xWToemz/CTwj498WeMLqxv7K9u31RrHT4GEUZZQpjVX/vNtHPHrXP/GHUfiHrXwD8R6pqumeGNL0i50vzlt1nlmuVibBUE4VA/wB3pkZoA9y1bVdN0nSJ9X1K+gtdPt4/NluJHARU9c14d8aviv4K8UfBnxXpulalcx3NxpkjWn2qzltlugGGTE0igP8Agc1X+Mkpb4E/DeG+Y/2Rc6hpCaoxY/6nYDg+oLAZrs/2prfS2+APiUXkNptitAbTzFX5JQwCbM9G7DFAHU+EtTsNH+Fei6pqt5DZ2Vto9vJPPM+1UURLkkmsnTfjD4Fvr61tft1/ZpeuI7S5vdNnt7e4Yn5QksiBDntzzXm/xwkvP+FK/DW3Q2y6fcahpcd8bnPklfLBQSYOSm8LkV1/xE8H/Ejxt4Lv/C99e+Dba2u0VRLDb3BeEqwZWXLYBGKAO78UeL/D3hi70+213UUsW1DzvIeRTs/dRmRyzdFAUE84z0rC0b4t+BNV8Pap4gg1eSHTdMkWO5mubWWH5m+6EDKC+e20HNcb8ZNHgu/G3wf0fW0j1FF1CVLjzFyszJbg5IPUFlzg133xX8Gnxt4VTS7fUf7MvbW7hvbK48oSKk0Tbk3IfvL6igBfCPxE8N+J9VOl2H9qW975JnSG/wBMntTJGCAWXzEAYDI6eorra8w8LeOfFOn/ABA0/wAA/EHSNOj1LUbaWbTdS0uVmt7oRDMilH+aNsc9xXp9ABRRRQAUUUUAFFFFABRRRQAUUUUAFFFFABRRRQAUUUUAFFFFABRRRQAUUUUAFFFFABRRRQAUUUUAFFFFABRRRQAUUUUAFFFFABRRRQAUUUUAFFFFABRRRQAUUUUAFFFFABRRRQAUUUUAFFFFABRRRQAUUUUAFFFFABRRRQAUUUUAFFFFABRRRQBwk3wr8OHxpceKrO91vTbq7uIrm9t7LUHit7uSM5VpEH3vfkA/iaseMvht4e8Ta5Dr7TanpGtRR+UNR0q7a2neP+45HDD6g4rs6KAOY8HeCdO8M3VzeR6nreqXlzGIpLjU9Qe4bYDkKAflXr2ANYEXwb8K281xHaX3iC00m6maafRoNTkSxkZjlgYxyFJ6qCB7Y4r0aigDnvBvg7QvCfhqTw5pNsf7MeWaQwzEOv71izLjGNvzEAenFchD8DfB8Hm2tvqHiSHRpZTI+jR6tKtkc9V2DkL/ALOcV6hRQBz9/wCD9GvPFOh+I5EmS80SGWGzVJMRhJFCsCvfgDFJ4r8H6P4m1XQdS1Nbg3GhXv22yMcm0CTGPmHcY7V0NFAHMePfAvh7xrBarrENwl1ZuZLO9tJ2gubZj1KSLyM+nIPpVPw18OtP0bWYNXm8QeJ9YurcN5H9parJKke4EHCDCk4PcGuzooAwtN8KaVp/jPVvFlv5/wDaWqwQwXO6TKbYgQu1ex55rN8XfD/TPEWsrrQ1fX9H1EQiB59K1B4DLGCSFZeVOCTzjPPWuvooA57wL4N0PwbYXFro8c7SXcxuLy6uZmmnuZSMF5Hbkn9PapfG/hTRPGWgvouvWzT2rOsqFJCkkUinKujDlWB71uUUAeb3HwZ8L30cJ1rUvEWt3FvNFLbXGo6k00lvsdXATjaoJUAnGSOM11fiXwppXiHV9C1TUPP+0aHdm7s/Lk2r5hUr8w7jB6Vu0UAc/wCOvB+j+M7Cxs9aW4MVjqEOoQeTJsIliztz6jk5FRfEHwP4f8c6bBZa7BNutZhPaXNvM0U9tKP443HIP6V0tFAHm5+C/hCYw3Gpz6zq2ow3UNymoX9801wpiYMqKx4VMjkKBnvXpFFFAGFoXhTStG8Ta54hs/P+2628T3e+TKZjXau0duK5zVfhL4duNeu9b0rUvEHhy7vm33n9j6i1vHcP/fZMFd3uAK9AooA5nSvA2gWPha+8NzJealY6jv8Atv8AaN09xJOWUK25mORwB0wB2xXMj4J+FJdLbSNQ1LxJqelCJorewvdUeSC2BBAKL6qD8u7djAPUV6ZRQBz+o+DfD+p+B18F6lZfbdGW1jtfKlc7iiABTuGCGGAcjHNciPgh4Pm0+Sw1a98Qa3b/AGZre2TUtSadbRWGMxKeFYDoxBI7V6dRQBiX3hTQtQ8HL4R1KxW90gWqWphnOSyIAF567hgHIwc81yVr8HtFhijtH8T+NLjTo8bLCXXJfJCg8LxhsD03V6RRQBg6/wCE9J1vXNB1i9E/2nQp3nsvLk2rudNh3DuMUeNfCum+LNPgtNQmv7Z7aYXFtc2N08E0MgBG5WU+hIwcg56VvUUAcZ4S+G+h+HtfbxC15rGs6z5Jt477Vb1riSKInJRM4CgnrgZ967O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idx="13"/>
          </p:nvPr>
        </p:nvSpPr>
        <p:spPr bwMode="auto">
          <a:xfrm>
            <a:off x="133165" y="1340123"/>
            <a:ext cx="10816739" cy="49340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1"/>
            <a:endParaRPr lang="en-US" sz="2000" dirty="0"/>
          </a:p>
          <a:p>
            <a:pPr lvl="1"/>
            <a:r>
              <a:rPr lang="en-US" sz="2000" dirty="0"/>
              <a:t>To account for the difference in poverty rates when using </a:t>
            </a:r>
            <a:r>
              <a:rPr lang="en-US" sz="2000" i="1" dirty="0"/>
              <a:t>free and reduced-price </a:t>
            </a:r>
            <a:r>
              <a:rPr lang="en-US" sz="2000" dirty="0"/>
              <a:t>meals data for non-CEP schools and direct certification data for CEP schools, the multiplier of 1.6 is intended to approximate the </a:t>
            </a:r>
            <a:r>
              <a:rPr lang="en-US" sz="2000" i="1" dirty="0"/>
              <a:t>free</a:t>
            </a:r>
            <a:r>
              <a:rPr lang="en-US" sz="2000" dirty="0"/>
              <a:t> </a:t>
            </a:r>
            <a:r>
              <a:rPr lang="en-US" sz="2000" i="1" dirty="0"/>
              <a:t>and reduced-price meals </a:t>
            </a:r>
            <a:r>
              <a:rPr lang="en-US" sz="2000" dirty="0"/>
              <a:t>count for a CEP school. </a:t>
            </a:r>
          </a:p>
          <a:p>
            <a:pPr lvl="1"/>
            <a:endParaRPr lang="en-US" sz="2000" dirty="0"/>
          </a:p>
          <a:p>
            <a:pPr lvl="1"/>
            <a:r>
              <a:rPr lang="en-US" sz="2000" dirty="0"/>
              <a:t>Student-identifying information will be removed from the report</a:t>
            </a:r>
          </a:p>
          <a:p>
            <a:pPr lvl="1"/>
            <a:r>
              <a:rPr lang="en-US" sz="2000" dirty="0"/>
              <a:t>Data is collected on a building-level (to be used for Title I-A rank and serve)</a:t>
            </a:r>
          </a:p>
          <a:p>
            <a:pPr lvl="1"/>
            <a:r>
              <a:rPr lang="en-US" sz="2000" dirty="0"/>
              <a:t>SDE applies multiplier to capture low and reduced lunch population</a:t>
            </a:r>
          </a:p>
          <a:p>
            <a:pPr lvl="1"/>
            <a:r>
              <a:rPr lang="en-US" sz="2000" dirty="0"/>
              <a:t>Snapshot Eligibility Report </a:t>
            </a:r>
          </a:p>
          <a:p>
            <a:pPr lvl="1"/>
            <a:r>
              <a:rPr lang="en-US" sz="2000" dirty="0"/>
              <a:t>No change to due date of March 18, 2022</a:t>
            </a:r>
          </a:p>
          <a:p>
            <a:pPr lvl="1"/>
            <a:endParaRPr lang="en-US" sz="2000" dirty="0"/>
          </a:p>
          <a:p>
            <a:pPr lvl="1"/>
            <a:r>
              <a:rPr lang="en-US" sz="2000" dirty="0"/>
              <a:t>Example of SDE Calculation for Rate of Economically Disadvantaged Students: </a:t>
            </a:r>
          </a:p>
          <a:p>
            <a:pPr marL="457200" lvl="1" indent="0">
              <a:buNone/>
            </a:pPr>
            <a:r>
              <a:rPr lang="en-US" sz="2000"/>
              <a:t>	Total </a:t>
            </a:r>
            <a:r>
              <a:rPr lang="en-US" sz="2000" dirty="0"/>
              <a:t>Enrollment 500; DC count: 89; CEP Multiplier 1.6; </a:t>
            </a:r>
          </a:p>
          <a:p>
            <a:pPr marL="457200" lvl="1" indent="0">
              <a:buNone/>
            </a:pPr>
            <a:r>
              <a:rPr lang="en-US" sz="2000" dirty="0"/>
              <a:t>	89*1.6 = 142.4; 142.4/500 = 0.2848; </a:t>
            </a:r>
          </a:p>
          <a:p>
            <a:pPr marL="457200" lvl="1" indent="0">
              <a:buNone/>
            </a:pPr>
            <a:r>
              <a:rPr lang="en-US" sz="2000" b="1" dirty="0"/>
              <a:t>	28.48%</a:t>
            </a:r>
            <a:r>
              <a:rPr lang="en-US" sz="2000" dirty="0"/>
              <a:t> rate of economically disadvantaged students</a:t>
            </a:r>
          </a:p>
          <a:p>
            <a:pPr lvl="1"/>
            <a:endParaRPr lang="en-US" sz="2000" dirty="0"/>
          </a:p>
          <a:p>
            <a:pPr lvl="1"/>
            <a:endParaRPr lang="en-US" sz="1600" b="1" dirty="0"/>
          </a:p>
          <a:p>
            <a:pPr lvl="1"/>
            <a:endParaRPr lang="en-US" sz="2000" dirty="0"/>
          </a:p>
        </p:txBody>
      </p:sp>
      <p:pic>
        <p:nvPicPr>
          <p:cNvPr id="9" name="Picture 8" descr="ClipArt of vegetables and fruit">
            <a:extLst>
              <a:ext uri="{FF2B5EF4-FFF2-40B4-BE49-F238E27FC236}">
                <a16:creationId xmlns:a16="http://schemas.microsoft.com/office/drawing/2014/main" id="{D755849F-0512-419D-AA4A-86C42CBF8FF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30498" y="2508194"/>
            <a:ext cx="2319406" cy="1755226"/>
          </a:xfrm>
          <a:prstGeom prst="rect">
            <a:avLst/>
          </a:prstGeom>
        </p:spPr>
      </p:pic>
    </p:spTree>
    <p:extLst>
      <p:ext uri="{BB962C8B-B14F-4D97-AF65-F5344CB8AC3E}">
        <p14:creationId xmlns:p14="http://schemas.microsoft.com/office/powerpoint/2010/main" val="214226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Data Collection | </a:t>
            </a:r>
            <a:fld id="{C26AAFF7-C4D7-4A72-B8FA-A17532192431}" type="slidenum">
              <a:rPr lang="en-US" smtClean="0"/>
              <a:pPr/>
              <a:t>7</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pPr marL="3946525" indent="-3946525"/>
            <a:r>
              <a:rPr lang="en-US" dirty="0"/>
              <a:t>Data Collection Used for Other Purposes	</a:t>
            </a:r>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GL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k3DdtyM4ziloAKKKKACiiigAooooAKKKKACiiigAooooAKKKKACiiigAooooAKKMjO3Iz6UUAFFFFABRQCCSAQSOtIxCgsxAA6k0ALRRRQAUUUUAFFFJuXdtyM9cUALRRRQAUUUUAFFNaRFZVZ1Ut0BPWnUAFFFIGVs4IODg4oAWikVgwypBHqKWgAooooAKKKKACiiigAooooAKKKKACiiigAooooAKKKKACiiigAooooAKKKKACiiigAooooAKKKKACiiigAooooAKKKKACiiigAooooAKKKKACiiigAooooAKKKKACiiigAooooAKKKKACiiigAooooA4Hxv8PdS8Ra6+qWvxG8YaDG0Sp9j026RIQV/iAKk5PfmvLPgV4V8U+PfAkXiPUvi146tpze3EJit71Nm2OQqPvKTyBzzX0g33T9K8e/Y9/5IvD/2E73/ANHtQBU8Q6/pPhj9peTUdc1JLSzj8JKpeU5LsbjhVUcsx7AAk13vgj4leEfGGqXOk6PfTrqVsnmSWd5ayW0wTj5wkigleRyK4y80+xvv2uLaa8tIbiSz8L+dbNIobypPPK7lz0OCRn3pnjpVj/at+HssahZJdJ1BJGAwWULwD64yaAPQfGnjnw34RktYNZvZPtl5n7NZ21u9xcTY6lY4wWIHc4xR4L8deGvF0t1baPeS/bbTBubO6t5Le4iB6Fo5AGAPrjFeT6c3im4/ag8b/wBmSaEt/b6bZpZ/2mkrEWhUFjHsIxlyc/hXYaX4J8YT/F3TfHeu6loUYtNOmsJbfToZVNwrncu4uT91uaAO18b6pc6H4N1nWLO3Fxc2NjNcRRkEhmRCQDjnGRXkfwy8M6v49+H1h4vb4teKBrOoRidnsblFtbWXvF5G3bhTwVPJr3GZ40jLTMip0Jc4HP1rxf4jfCnT/DVjq3jj4e61deDdWtYZLyaO3lxY3JQFiskR+UA4xxxz0oA0f2ndW17w38EpbvS9aurXU0uLSF722PlSNmRQ5GPu554HrU158MvFVvbfavDXxa8W29+qZjXUpY7y3duuGRlzjtkHv3rhvjZ4kvPF/wCyNpviXULQWl3qEtlLLEM4DecBkZ7HGR7Gvod5obayNxcSpDDHHud3YKqgDkknoKAPOPhd4/1LxZ4H8QJrFtHp/ibw/JPZalFDnYJUUlZEzyFbGR9D2rjPgT4V1rxx8K9G8Uav8SvHUd7erKZVg1Tag2yugwCp7KKsfBDdq4+K/ja3RhpWt6jKNPcgjzo4omUyD1Uk8H2NZP7N3ww8P+IfgtoGr3uo+JIZ7hJt6Wus3EEQxM6/KiMAOB270Ae/+HtNbSNFttNbUL7UTAm37Tey+ZNJznLtgZNcr8WP7LWfwwdS8U61oJbWYo7ddOYgXkpziGXCn5DjnOB712Wn2sdjYW9lE8rx28SxK0rl3IUAAsx5Y8ck8mvLf2jP9f8AD/8A7G20/k1AHaeNPHHh3wjLa2+rXM7Xl5n7NZ2ltJc3EoHVhHGC2B3OMVa8HeKdH8WadLfaPJcFIZjBPHcW0kEsUgAJVkcBgcMD071y3xB8G+JLjxrp/jrwVqenwa1Z2bWMtpqUTNb3MDNvxuX5o2yOozVv4UeOpvFza3pmq6P/AGRr+g3S2up2yyiWPcy5V0cdVIBxnkYoA6jxJrmk+HNGuNY1y/hsLC3XdLNKcAeg9SSeABya4Of45+Are6gtbk+IIJ7kFreOTQbsNMo6lB5eWH0qh+1HIo8L+GreERzalL4lsvsFpNxFdSqxPlux4VcZO4+lR63Z+NPiF4s8Km88H3HhbT9B1NdRuby6vYZJZWVSBFCImJ2tnljjjtQB6E/jDQU8Vab4Xa7carqVm17bQGFxuhXqxOML9Dg0/wAQ+KtD0DVtF0rVLpobvW7hrawQRM3mSAZIJAwvHc4rzfxcph/a08FXE2Ein8P3sETEj55AxYqPfBBqL48zQ/8AC3vhDb+annDWpnMe4btvlgZx1xnjNAHX66dLHxk8OrN4o1m11F7C4aDR4WP2O6Rc7pJOMbl38ZI6D0q743+InhTwde2un6xfSnULsboLK0tpLi4df73lxgnHvXJ+L/8Ak6DwL/2BdR/9lqj8KjHcftE/FCbUgv8AasP2OK2BOStn5eV256AnBOPagDL0zxPoviv9qrw9qmg6gt3aHwncI2AVaNxO2UdDgqw9CAa9S8ZePvDPhO9ttP1S8nk1G5UvDY2drJc3DoOreXGpbb7kYrzi9h06L9s3TWso7ZLiTwtK155QAZpPNIBfH8W0L15xis7wQfF1z8fPibJpknh9NTintoh/aSStItp5eYvL2EYU9T74oA9e8FeNfDnjCO5/sO+aSe0YJdWs8LwTwE9A8bgMue3FY3iX4t+BvD+vT6Je6ncTXtqu68WzspblbUesrRqQnXvWd4c8FeLofi1P491vUtEBl0c6dJaadDIomIkDo7lyckcj6YrH/ZF8mb4aX93KFOr3Gt3jaqTy3n+Z0JPJAXGKAK/wA1C01T4s/FbUNPu47uzn1CzkgmifcjqYOCDXT/tL5HwH8X4JB+wHp/vLXK/s9xafB8Wvi3FpUdtHZrqtvsW3AEYPltuxjj727Pvmuq/aY/5IP4v/AOvA/wDoS0AUrL4xeAdE0fTbO+1eZhBbQRXN1BZyzW0EhRflkmRSin1GeO9dh4h8beGtBt9HutS1EJa6zcx21jcRxtJE7uMpl1BCg9iSBWRpFn4ah+B0VtBBYR6C2hbnWML5JjMOWPoc8kn1rzP4feE73xt+xnp2hy+YNQNlJNpzvnckkcztCQeoHAA9jQB7h4t8Q6T4V8O3niDXbr7Lp1mm+aXYWIBIAwqgkkkgYAq9a3UN1YRX0W8wyxLKmUIO0jI4PIOO1fPdz4n/AOFwaf8ADPwr8x+2v/afiKPBBRLM7Wjb03TD+VfRY4GBwKAPAdC/aK0GT4k+IrLU7q5Tw7DHbDSjHpFwZzIV/e+YoUsPm6ZA9s1q+Ptd0rQ/2jvDOsavqEVjp8fhi8Z5Zm2jmRcDHUk9h1Jqf4ecftRfE8HjNlphHuPJHNHjPT7HUP2qPBov7SG5FvoN3PCJUDBJFkG1wD3GTg9qAOu8HfFDwd4r1yTQ9Lv7iLVEj80Wl7Zy20skf99FkUbh9K0/GnjTw74Phtm1y+MUt25S1toYXmnuGHUJGgLN+Arzz4xosfx++ENxGoWZ7jUY2cDll8lPlJ9OT+dZOpN4luP2sdTj059FW7t/DkJ0z+01kZRCz/vTGEIw2/IJ9BQB6j4O+IHhjxXf3Gm6Xd3EWo26iSWxvbWS1uFQ9H8uRQxX3HFb+r6hb6VpV3qd4ZBbWkLzymONnbaoJOFUEk4HQDJrzn/hCfG2p/FPw34z1zU/D8C6NFcQyR6fBKHuY5UxtYuTwGAI/GvUKAPlf4feJ/ht47+LfiG+8WxX2p395rMdt4dWe1uGS3hQDYRgYhJYZIbBHfvXuXif4p+DfD+uSaHcXt3e6nCu+e106xmu3gX1cRKdvXvXI/s5Z/4Sf4rY/wChwuqb+yL5U3w81S+uNp1y51y8bWCTmQTh8bW74C4wPc0AekeCfGHhzxppbal4c1KO9hjfy5V2lJIX/uujAMp9iK89+ArMbH4j5JOPFF/jn/ZWoPA6wx/tW+Ol0vi1fR7R78RgCP7VngnH8W3Oc89am+An/Hj8R/8AsaL/AP8AQVoAvfsuTJF8CNFmnlVI0Fwzu7YCqJnyST0FWZfjl8OYzJKupX8tjHJ5b6jFplw9mp/67BNmPfOK8mae+t/2FJWsS43KyXDKcFYGvCJD/wB8k19DaBa6DH4DsrW2jtToQ05FVTjyjB5fftgr1oAh8R+N/DHh/wAMW3ibUtUQaPdSRRxXcKtKjGU4Q5QH5Se/Sp/G/izQfBfh6TXvEV79k0+N0jaQIzncxwAAoJP+GTXifwZ8Mt4x/ZP1Pw23mtBcyXyaW0g5VVlLQkegDjt+FULa8i+NGifDrwbqTM6DTrq911ATlJYENtHux0JlYsMn+H3oA+gPE3iXRfDnha58TaveCDSraETSTqpf5TjBAUEnORjHrXL+LrnR7vxp4FupvFWuaZLdySNY2FtuWDUP3YcrONvAA55I6kV49p+sXXjTwN8OvhbeMz6gNYe011Nw3LBpxywbBHDYjxXo/wAXQB8Y/hQAAAL+8wB/170Adl4l8f8AhLw3q8mla5q8djdR2X24rIjYMW8INpx8zFiAFGWPpVXwV8TPCHi7V59H0m+nTU4I/NazvLSS2mMf99VkUEryORXHa3p9jf8A7WmjSXtpDcNaeGJJ7cyIG8uQT4DjPQgE8+9M+JKrH+098L5o1CyyWmpRu4GCyiMYBPccn86AO88Y+PvDPhW+t9O1O6uJdRuUMkVjZWkl1cMg6v5calgvueKz/BXxW8H+MNabR9Dm1OS7Qusgm0u4iWNlGWVmdAqt7E5rhJdZ1HTP2kfF994d8OzeJjFpNjb6jDDNFDPaudzII/MYB1K4LYIwcda6v4S+HvEUPivxX408RWCaPLr8sHkaWk4lMMcSbQ8hX5TI2ecZxjrQB2Wi+JtA1rVdU0rStVtru+0mURX8MbZaBznAb8j+RrXrM0nR9B0/U9RvtL06wtr69dXv5YI1WSZhnBkI5J5PX1NadABRRRQAUUUUAFFFFABRRRQAUUUUAFFFFABRRRQAUUUUAFFFFABRRRQAUUUUAFFFFABRRRQAUUUUAFFFFABRRRQAUUUUAFFFFABRRRQAUUUUAFFFFABRRRQAUUUUAB6Vz/w+8H6P4H8OLoOh/aPsazSzjz5N7bpGLNz6ZNdBRQBhf8IppP8Awnf/AAmmJ/7U+wf2f/rP3flb9/3fXPemar4P0fUvG2j+MLlbj+1NIhmhtSsmE2yjDbl7+1dBRQByPjj4eeHvF2oWmqXn26w1ezBW31LTrpre5RScldy9V9iCKd4Q8B6f4c1N9U/tjxBq180RhE2qak8+1CQSFXhRyBzjPvXWUUAUPEWj6b4g0S70XWLVbqwvIzHPESRuU+4wR9RXnp+BvhOZUtdQ1bxVqelI24aXeazLJannIBXqw9iTXqNFAHNeOPA/h/xh4NbwnqlvJHpf7vYlq/lGPyyCm0jpjArkrf4E+Cvuape+Jtct8g/ZtT1ueaE49U3AH6HPSvUqKAKkOmWEGkDSLe1it7FYTAsEShFVMY2gDpxXllj+z74Q0+1S00/xD41srZM+XBb69LHGmTnhRwOTXr1FAGZ4W0W38PaBaaNa3V9dQ2qlVmvbgzTNyT8znknmqvi7wppPihtKbVBOTpV/Hf23lSbf3qZ27vUc9K3aKAOP8W/D3S/EGtDWl1fxBo2oGFYJJtL1F4PNjUkgMvKnGTzjPvWh4G8HaH4N02ez0WGbdczG4u7m4maWe5lIwXkduSePp6CugooA8n/aT0+91PRtAtZtFvNV8NDVEk16Kxg825ECglSij5sbsbinzY4HWvOvE2keDb+xig+DfhTxRpvi03EX2e7gs7yyitwHG5pnlwhQDPByfQV9O0UAcl498AaH440/T49eFyl9YOJbW/spjBPbyYG4o46A46Vl2Hwh8I2uqabrEh1O+1ewvReLqN5eNNcSuFKhXdv4AGPyDAzzXoNFAGFqHhTSr7xrpfi6fz/7S0y2mtrfbJiPZLjdle544rH8Z/DPw94m8Qw+I2uNV0jW4ovI+36VeNbzPF/ccjIYc9xmu1ooA4jwx8LPCPhzxHZ+IdLtrpdStreWBriW4aR7jzCCzys2Wd/lGCTwOBUvjT4b+HvFGswa7LJqWla1AnlJqOl3bW05j/uMRwy+xBrsqKAOX8G+CNP8M3s9/Hqmu6pezxiJ7jU9Qe4YIDnAU/KvPcDNYeq/B7wrea9qGr2l5r2jvqb79Rt9M1J7eG7buXVe57lSK9EooA5fwT4B8M+DL/U7vw7ZGyGpeT50Kt+7XylKrtHbgkk8knmtHxl4e0/xZ4Xv/Dmred9hv4vKm8l9j7cg8Ht0rXooA8xv/gd4Ku1ktFm1y00eaQSz6PbalJHYytnJJiHTJ5IUge1ejWFpaabp8NlZW8dtaW0QjiijXCxoowAAOwAqxRQB4n+zX4Vhi17xp4+/sabSxreqyx2EE8bI6WyuSWw3IDuS2MDoPavbKKKAOG8YfC7w94k8TDxI95rWlaq1t9lnuNLvmtmuIc5CPjqB+B/StmbwjpEvjPTvFjfaf7S06xksYP3p2eU5BOR3PHXNdBRQBz/iLwho+veJvD/iK/Wf7doEkslkUk2rmRQrbh/EMAVV8eeAfD3jKSzutTS7ttRsSTZ6hY3DQXMGeoV17H0ORXVUUAcf4V+H+naDrCau+ueJNYvY0aON9T1OSZY1brhOF7dSCa7CiigDn/CXhDR/C99rl5pSzrJrmoPqF55km4ecw52+g9q5/W/hL4bvvEN3r+nX+u+HtQvf+P19H1Brdbk/3nXlS3uADXoFFAHPeBPBnh/wVpstjoFm0X2iUzXU8sjSzXMh6vI7ZLGl8LeEdI8Nx6xHpouNur3st9deZJu/eSABtvoOOldBRQBzvhfwZoPh7wWng+0t3uNIVJI2ium8zerklg3qDuNcivwN8JJatpkeqeKE0Jmy2jLrEosyv9zb97Z/s7q9QooAraVp9lpWm22m6baxWtnbRrFBDEuFRAMAAVy3gj4Z+FfB3ifWvEWh208V7rDFrjfLuRAWLlY1/hBY5I9hXZUUAcb4f+GfhXQ/iFqnjqwt7kavqassxeYtGu4qWKL/AAklRmtXX/Cmla34h0LXb4T/AGzQ5ZJbPZJtXc6bW3DvxW7RQBhSeFNKk8dxeM2E/wDakVg1gv7z935Rfefl9c96ZrXg/R9W8Y6H4ru1uP7S0RZltCkmExKoV9y9+AMV0FFAHzv4v0zw43xg8Sap8VvCOq31myQQ6Hc2mmzT25twuW3GAFvM3H+PoOBxWx8IdLMXxVuNQ8D6Vr2jeBRphjuINRWaKKe735VoIZvnUBc5OAK9wooA5nwp4H0Pwz4k8Q+INMF19t1+dZ73zZy67l3Y2A/dHzHium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GK6tZria3iuIZJocebGrgtHkZG4dRn3otbq1uldrW4hnEbmNzG4baw6qcdCPSgCaiiigAoqK7ubezt3ubu4it4EGXklcKqj3J4FSIyugZWDKRkEHIIoAWiioZbq1huIreW4hjmmz5UbOA0mOTtHU49qAJqKKKACiiigAooooAKKKKACiimXE0NtA9xcTRwwxqWeSRgqqB1JJ4AoAfRTYZI5okmhkSSNwGV1OQwPQg96dQAUUUUAFFFFABRRRQAUUUUAFFFFABRRRQAUUUUAFFFFABRRRQAUUUUAFFFFABRRRQAUUVDDdWs080ENxDJLAQJURwWjJGQGA6cetAE1FFU21bS11Iaa2pWQvm6WxnXzTxn7uc9PagC5RRRQAUUUUAFFFFABRRRQB4/wDtUeMZ/D/w7vNIsYNcgvtVWKCDULKA+XCWlUFTICNrsoYKBya5bxp8SZrrx98PdNttD8e2K2c81zdWjWDRzXyJFtGE3fvFDHLZ6da2v2k5vFd3rPhDw7p+l6Nc2F/r1q9s091IsjzRbpCsihCBHhfvAk+1UY7j4ian+0jpv27RPDK3ej6EzyiLUJWiSGecKzKxiB8zCHC4xjvQB6P8RdJ8W64nkaX4iGgaILRpLqS1izfyvz8is3yxrjGWALZ4GKzf2Zru7vvgj4dur67uLu4eOTfNPIZHbErjljya77WP+QRef9cH/wDQTXnf7LP/ACQjw3/1zl/9HPQB6dXzx4D8Lp8QPiH8TP7d8Q+J4v7O1z7NZiy1iaBYUKZwqq23jtxX0PXzh8L/AAzrHiD4l/FJ9N8a6z4dji8QlZI7BIT52V6kyIxBHTigDrvg9rGvaX8T/F/w51XXLnXtO0aCC7sr+8YNPEkg5hkcD5iOuTzx+WzJ8ZPDbJc3em6P4n1fSbV2SbVbDS2ltF2nDkNkFgvcqCPTNZ3iL4f2vgn4N+No/Cr3l1reo2E811qF3KZbq7k2HJZvoWwAABmqPwYsfGF98KPDkvh3xfoEelnT41ih/sYv5eBhkY+aMsDkHgc5oA9A1nx54c034ft46+1te6GIUmWa1XeXRmCggEjueQcY5rM0T4qeGdZ8R3Gk6fBq0ttBFLK+rmyYacRGPnCzn5Tjnpxwea86+IngxvAn7J/iHw2+rf2qI2aXzvL2ACS4VigXJwBk969httK0l/AMeizRRWulyaaLZ0QiNUiaPaQD0HBoA5zR/ixourXFo1noHip9MvJ1gttV/sl/skhZtqsGHzBCf4ioHc4HNbnjnxvofg9bOPUmuri+v3MdlYWUBmublgMkIg7DuTgD1rzK+vvGnwP0fTEvdQsvFHgqK5h0+MPEYdRtI3IWMAr8swXpjAJ9qg8Wx6637V9rHa6vYaZLN4bK6VLeWhnVsSEyog3Lhu/XoKAPR/CvxG0TXvEDeHZbLV9E1nyjPHY6tZm3kmjHV4+Srgd8HI9Kv+A/Gmj+M7bUZdKW6ik02+ksLuC5i8uSKVOoIyeOeDXK3fgDxRqvjrwx4k8QeL7CZtBnlkhhtNNMDTCRNrIzGRuOAelc1q2qWvwr+PesalfN5Og+LNIe+Y5wovLRSXH1ZPzJoA9P0vxpomo+LNd8N27T/adCjikv53TbBH5ilgu/PLADJ9K5hvjR4aa2m1K00bxRfaHCzCTWbXSnezAU4Zw33mUf3gpFefW2ia5B+yn4x8RiNk8ReKYLjWLwgfP5chyE/CHOPrXX/DnTPGWp/DXQ20Pxj4eGkTaZEkEa6IWCp5YG0/vuo5B46g0Adt4i8c+HdE8FxeMJro3WjzGHyp7UBw4lYKrDkcZYZ9OaytB+KvhnWtW1C0srfWPsVjbS3T6s9g62EscRG8xy9Hxk9Bzg4rzf4p+D18Ffspf8IlJqZ1aO1uoE89k2h1e7DbcZOAA2OvavX/Fmt2Hgf4dX2uNZFrLSLAyLbQLjKquFQDsOg9hQByt38a/DlnaLqd54f8YW2ilgDqs2iyJbKD0c5+cL7la6/wAXeLtG8MeD5fFd/LJLpcaRyeZbqHLK5AVhyAR8wPXpXkfxGvviFrXwF1/xFrWreGNO0y+0V50sbe0kkk8t0JWMzNIAXIIGQvU8CmfEb5v2L7MNyDo2ngg+mYqAOy1X43eC9Ob7TJDrk2iiYQtrcGnO+nq2cf63uM8blBGe9dzrev6Povh6bxBqeoQW2lwwiZ7lm+TYehGOucjGOuRiuJ+NVtb2/wCzn4ltYLeKKCLQJFjjRAFQCPgADgYxXnnxYbH7Ovw1mvBu0iK+0d9V3cj7OE5z7bttAHpOifFzQNSv7CCTRPFGm22oyiKyvr7SZIradicKA3JXd23AZrU8X/ELQ/DmtQaD9m1PWNami84adpVqbidYs48xxkBFz3YjPaummurGK1immuLdLeQosTs4CsWI2gHoc8YxXg/gmDxRN8ffiZbWOvaZpmptPbSKt3YGd5bTy/3ZQ71wozz15NAHrPgjx1ofi24vbGzW9sdTsCv2zTtQtzBcwhvusUPVT2YEj3rqK868N+BNctfiofHOu+KLW+ujpJ0421rY/Z1dPMDh2+dskHI/GvRaACiiigAooooAKKKKACiiigAooooAKKKKACiiigAoops0kcMLzSuqRopZ2Y4CgckmgDxj48f254y8X6V8NPDOr3mlzrY3Gr39zaTNGyBVKW6Fl5AaQ8j0Ge1dd8BPFc3jD4X6VqN6T/adurWWoqxyy3ER2Pn3OA3/AAKvMPhRffELWvEHif4leHfDWjala+ILww2U2oak9vIlpASkaqojb5TgtnPWr3whu9d8I/HTxB4X8UafZaWPFkZ1mxgtLkzQrMvyyqrFVOWwWIxxigDo/haB/wAL3+KXH/LWw/8ARBo/ZoAGleMsDH/FW3//AKEKPhb/AMl3+KX/AF1sP/RBo/Zp/wCQV4y/7G2//wDQhQBd/aivbzT/AIE+JrzT7u4s7mOCMpNBK0br+9ToykEV0x8SaV4a+HNn4h8RagttZwWELzTyEsSSi8erMSenUk1yX7WX/Jvvir/rhH/6NSuZ+O7rF4I+F8+obf7Dj1rTm1HdnAXy/kJ7Yz1zQBnftA/FDQfEXwR8R6W2l6/o899Zo1j/AGtpzW6XYEyEiNjkE4BO04OBnFetv4n0rwn8PNF1LVjdGN7a3ghitbZ55ZZGjBCKiAknAP5VyX7Xd1psXwC8QR3s1sss6RLZrIRueXzFPyZ6tt3Hjtmrvi/xveeEfBvguw0mxt7vWNea20+xN0xW3icxAl5COcD0GCfWgDQ0j4r6FeeJbHw/qWj+IvD99qJK2I1fTzAlyw52qwJG72OK5f446vpmg/GD4a6xrF3FZ2Vs9+0s0nRR5IA6ckkkAAck1zvxsh8XW+v/AAzHinXtEvJH8V2zR29hZNAVIzlgWkYlQCAeByRXWfFu3t7r45/CyO5gjmQT3zhZFDAMsQKnB7ggEUAbug/Fvw1qnim08N3Nhr2i31+paw/tXTmtku8cnyye+OcHB/Gtzx7428P+CbGC51qeYy3UnlWlpbQtNcXUmPuxxryx/QdzXn/7SQA8RfC2QDDjxdAA3cfK3+ApnieSOH9rjww2sFVtZPDs8eks5wv2rzD5gH+0UxQB1GifFjw9feJLTw9qWm694d1G9/48o9YsDbrcn+6jZKlvYkGu/PAyeleMftYtBN4a8L6fb/Prc/iSzOnRxkebuVvnYDrtAPOPUV7LLs8l/NICbTuJOBjvQB54fi/4fklnk0/RPFGqaXbzGGXVbHSnmtAynDYYHcwB4JVTXN/tB/FTU/Beu+G9K0iz1hDNqdu19NHpvnRXNs27dBExyDKcD5Rhsd6qara+Lvgj4Vu9Z8Panp/iHwPZObltMvV8u6t4pHywhnXhxlsgMPpU/wC0TfRX+m/C/V4w8drN4rsLjdINuxHRiN3p1FAHXzfFbQLX4e3fjjUtL8Q6bp1rcLbvDe6c0NwzMyqCsbHlSXHOex9K6vxHrtjoHhe/8RX/AJv2GxtXupvLTc+xV3HA7nArzr9ri3ln+AuumNciGS2mfnoiXEZY/kKv/G3V9MT9nrxDevf26W95ockdtI0gAlaSLCKvqSSMAUAdXH4u0L/hBovGlzefYtGks0vTNcDaUjZQRkc88gYGeeK8j+LXxZ8Oa98IfE1n/ZviDS49S0i5TT7rUtNeCC8bYcKjnIyewbGe2ayfiiWX9lPwJJMu7TEl0htTAzzbADd0/wBrZXo/7Rt5pEfwG8TvdXFmsE+mOloXZdskjL+6CepzjGPrQBo/D3VtN0D4IeHtY1e8isrC00O2kmmkOFRREv8AnHes+P4yeG0W2utS0bxPpGk3TqkOq3+ltFaNuOEJbJKBs8FgB64rzf4u/ah+zD4AkSSOOxjuNJbUHkj3osOwcsvdQ+wkZFd/4v8ABfjjxf4Ov9B1DxxoZ0zUrby3kh0Yg7DghlPnEehBoA6vxv468OeDH0r/AISC7NrDqczwxXBA8pCsZcl2zwMLx1ySBWBpvxi8K3XiHT9GurLX9JOqPs0661HTXgt7tuwRm7ntuAzkVzHxc0iG21b4N6Lesuox22tRQO8yAiYpbkbiDnqVzVj9rMD/AIRHwq+BuXxbp+09xy9AEX7QfxU1PwV4g8NaTpNnrCGXU7dr6aLTfOiubZt26CJjnMpwPlGG967S1+Jnh9vBFz4v1K11nRNPt5vIMep2DwTu/G0JGcltxYAY6nPpXI/tOfJP8OJm+WOPxjZl3PCqNr8k9q7r4n+E7Hxp4Y/sK81GbTpWuI57O5hI3xXEZ3oyg8NgjOO4z9aAIfCnj2117V00uTw34o0aeSEzQnU9NaGORRjOHBIBGRwSD6d66fUruLT9Oub643eTbQvNJtGTtUEnA+grzDw/4u8a+G/iPo/gHx02l6v/AGzBNJp2rafG0LkxLuYTRHIHHRlIGeK9A8a/8ibrf/YPuP8A0W1AHDr8cPCNzpMWp6Pp/iLW7c26XFydN01p/sasu4LMQcK4B5UEkd67jwv4m0PxL4bt/EWi6hFc6ZPGZFnztCgfeDZ+6Rg5B6YrhP2W7vRj8BvDrafPZhYLUi98sqPLlBJfzPRu5J+teYeC49Ql/Zi+KVx4eDC2udV1OXTin3WttyhimO20OOO4oA9Xf4z+Gmt5tRs9G8UahokDMsmsWmlPJZgKcM4bO5lHdlUj610niHx14d0XwTH4yluzd6NL5JjntQH3rKwVWHI4ywz6c1w/wz03xjqXwz0FtC8YeHl0iXTIkgjXRCwRNgGw/vuSOQeOoNc18UfBw8EfsoS+E5NTOrJa3EK+eybQyvdhtuMnAG7HXtQB6RoXxW8MazrN9ZWcOrCxsreW4fWJbJk090jIDlJjw2M9uuDio9C+KmkazeWK2vh7xWlhqEyxWmpyaS4tZSxwrbgSwVuzMoHriuk1PRdHvvBE3h+8jjttKuLH7I6RkRhI2TbhT0HXivLLjVfG3wah0Ox1rULHxT4RmvINLgm8kwahah8LHkDKygY7AHigD0fxx450PwjLZWl8Ly81K/Yiz06wtzPcz4+8VQdFHdiQPeq/hH4h6J4i1ubQTa6ro+tRRef/AGfqtobeaSLON6ckOueuCcd68z1aPxBJ+1lqENprGn6ZczeHIv7Le8szOHiD/vUQblw27JPJ4FdgPAPiW++I/hvxd4g8XWNxJoi3CxQWmnGAzLKm1lZjI2QMA/hQB1Hw+8Z6P430i41LRxdRra3ctncQ3MflyxTRnDKy5OOoP403R/G2hapr3iLR7eSZW8OlF1G5lTZAjMpbAcnkqB83pXld9rVp8I/jR4tmvmEWieItIfW7cE4X7ZApEsY93GD9SBWRqnh3WdK/Y/8AEmoMjDX9fibWNUOPnImlV3X14h4/OgD0U/GnwybNtVi0bxTNoCsd2tR6S5s9o4Mm77xQf3guPwrp/E/jfw/4f8L2fiW8ujNpd5NbxQ3Fvh1bzmCo+cgbeQSewrjfDGjeMtZ+H2nx6X4z8PHRrvTEjhWPRCQIWj27f9djgcfhXJ/F7wnH4T/Zo0PwhNf/ANrRWep2Nu07pgSobnOMZPGGx16CgD03wh8TPD/inWL2x0y11hbW1ga4GqXFi0VjPGrAFo5W4Yc5z6AmslvjR4Za1l1O10bxRe6FExD6zbaU72YVThnDfeZB/eCkVY/aFt7yP4D+KrbQ4xFJHpjKiRLgLEMb1UDp+7DDisf4f6X4y1T4b6L/AGL4x8PDR59MiSCNNELBYzGBtP77qOh46g0AepaVqFlqum22pabdRXVncxrLBNE2VkQjIINcT8WF8N/274KOvXmtwXDa0kenLp85jSScjcBOAfmj+X/OTWp8I/CZ8D/D3S/C39qNqgsVdVuSm3cGkZgAMnAG7HXtXJfH3/kZ/hj/ANjVF/6LegDqvGnxG8LeD9btNJ8QXklpNd2stzC/l7lYIVUoMclyWG1QCTVDwx8VvDut+Ko/DE1jrmiarcRGa0g1awa2Nyg6mMnIPHODg+1c/wCOre3uf2nfh+LiCOYR6XqEke9Q21wFwwz0I9ar/HUAfF/4PuAA39s3Iz3x5S8UAey15N8IgP8AhdHxW4/5frL/ANEV6zXk3wj/AOS0fFb/AK/rL/0RQA7wFrvhbwv8P/EGseH4/FutWdrrU8dzFKr3l154dUcRrnPljg/TJrz/APZU1HwtrSQ3OoeENSuPFF3e3eoSa7caYXhVt7YVbo9MKduBjnIru/2av+RP8Vf9jRqX/odc18CF1F/2PbtNJJGoGy1IW2OvmbpduPxoA7uf4weHWku30rRvE2uWFlI0dxqOmaY01qjKfnAfIL7e5UEfWu18N63pXiPQ7XW9EvY73T7tN8M0fRh078gg5BB5BGK8g+Adn4vvfg/4bl8N+LtCg04WaosB0cu0TgnernzRlt2cnAz1rvPg54Lk8CeFJtFk1cao0l/PdmVYvLVDI24oq5OADnv3oA7SiiigAooooAKKKKAMnWfDuk6vq+katqFs0t3o8zz2L+YyiN3QoxIBw3ykjnOKS08N6Ra+K73xRDbuNVvreO2nmMrEGKMkqoUnavJJ4AzmteigDjvH3wz8H+Or22vPEthc3U1tEYojHfTQgKTkjEbgHnuao+Cvg74B8G65DrPh7Srq0vIVZEJ1C4kQBhgjYzlT+Vd/RQAVieHPCuh+HtS1jUdJszBc6zdfar9zK7ebLjG7DEheOwwK26KACvPLr4M+AZtQuLy30+/043LmSeHT9TuLWGVj1JjjcLz7CvQ6KAOcu/A/he68Dt4Kk0tV0Fk2G1SV143b/vA7vvc5zWtqGladqGizaLfWsdxp80Bt5YJOVeMjBU/hV2igDgdI+D/gTTNUtdQj0+9unsnElpFe6jPcw27D7rJHI5UEdjjjtW9438GeGvGlhFZ+I9MS8WB/MgkDtHLC/wDeR1IZT9DXQUUAcb4W+GfhPw7q8esWdvf3OoRBliuL7UZ7pogwwQvmOQuR6CrvxA8CeFvHun21h4q0sX8FtN50I814yrYx1Qg4IPI6GulooAjjhhjt1t44kWFUCLGB8oUDGMemK8+k+C3w/wDtc09tp+oWEc8hkltbHVLi3t3Y9SY0cLz7CvRaKAOc1LwP4Y1DwbF4PuNLUaJF5fl2scroF2MGXDA7uCAevNbt3aWt3Yy2N1BHPbTRmKSKRdyuhGCpB6gipqKAPPLP4L/D21VoRpFzPa7WWKzuNQnlt4NwIJjiZyqHk4IGR2xXRaj4L8Oah4Hj8F3di0mhxwRQLb+c4ISPGwbwd3G0c5roaKAM7XdE03W/D134f1O38/Tru3NtNFvK7oyMEZByOO4NRjw5ov8AwiqeF5NPin0dLVbQWs2ZFMSrtCndkngDk81q0UAef+HPg54A0HUrW/stJuZJLJ/Ms47q/nnitm9Y43cqp98cVreNvh74T8YXdtfa1pzm/tRtgvba4kt7iNf7okjIbHtnFdVRQBzHg3wH4a8JXU95pFrcm8njEct1dXktzK6A5C7pGY4z2FdPRRQAUUUUAFFFFABRRRQAUUUUAFFFFABRRRQAUUUUAFVdY0+11bSbvS71Xa1u4XhmCSMjFGGCAykEcHqDVqigDP8ADmjab4d0Ky0PR7VbXT7KIQ28SkkKo9zyT7nk1T1/wnoOu65o2ualZtJqOiytLYTpK6NEzABh8pG4EAZByK3KKAMjSfDWjaXr+ra9Y2pi1DVzGb2XzGbzDGu1eCcLgegFHhfw1o3hqG9i0a1Nul9eSXtwDIz75pDlm+YnGcdBxWvRQBk+L/DukeLPDl34f161N1p14oWeISMhYAgj5lII5A6GjWPDeh6x4abw3qmmw3mktCsLW0w3KVXG33yMDB68Vo3c621pNcyBikSM7AdcAZ4rD+HPi3TvHXg2w8U6TDdQ2d8rNGlyoWQbWKnIUkdQe9AHOWfwV+HdvZXVpJo895HcWzWu68vpp3ihPVImdiYx/u4NdL4l8HeHPEfhuLw9rOmpdafCE8lC7BoigwrK4O5WA7g5rfooA4Sy+EfgW1lt7htNuby7trmK5iu7y+mnnR4zuQCR2LBQf4c4PcGuk1bw1o2qa/pOvX1qZdQ0gyGyl8xl8syLtbgHDZHqDWvRQBi+JvC+h+JJ9Kn1izNxJpN4t9ZMJGTy5lBAb5SM9Twcio/G3g/w3400xdO8SaXFfQxvviJJSSJ/7yOpDKfcGt6igDjPCnwv8G+G9YXWrLTp7nVEUpFeX93LdyxKeoRpWbZ+GK7CeKOeF4ZkV45FKurDIYEYINPooA86h+Cvw7injb+ybuW1icSR2E2o3ElmjA5GIGcpgHnGMe1dZ4x8L6F4u0CXQvEFgl5YSFWMZJUqy/dZWXBUjsQa2aKAOc8O+CPDeh+Hbzw/a2cs+n3rM11He3ElyZtyhTuaQsSNqgYzjiue0j4K/DnSxIsGiSyxmKSKKK5vJpkt1kBD+UrsRGSCeVwfevRKKAMdPDGhDwinhKTTop9ES1WzFpNmRTEoACktkngDk8965TTPgv8ADuwWRF0aa5jaB4Iku72adbeNxhhEHYiPg9Vwfet3wr400vxH4n8SeH7KC7juvD1xHb3TSqoR2ddwKEEkjHqBXTUAZcPh7Ro/C8fhg2EUukR2q2gtZv3imILtCndkngd64uD4I/D2EeSun6k1kCSLFtWujajnOPK8zbj2xivSK5z4heMtI8D6EurautzKJZ0tra3tYvMmuJnPyxovcnnqQKALWt+F9E1m80e81Cz82bRbj7TYESMoik2lc4BAPB6HIpPF/hbQ/Flja2WvWZuoLW8ivYVEjJtmjJKNlSCcZPHQ0eDtduPEGmvd3Ph/V9CkSUxm31KNFkIwDuGxmBU59eoNbVAGN4y8L6H4w0GXQ/ENgl7YysGKFipVgchlYEFWHYg5rDX4W+C/+EWbw3Lp9zcWJu/toae+mknWcKFEiyl96kKABg8Cu1ooA5Hwf8OPCfhbVX1bTbK5m1J4zF9svryW6mVD1VWlZio9hitvxbDLceFNXggjaSWSxmREUZLMYyAB+NadFAHh/wAMfgz4W1T4W+HP+En0C8sdVOnJFqMMVzLamcjPyzpGwDn/AHgTivY9G0nTdH0i30jS7GCzsLePy4reJAERfTFXaKAPO5fgt8PzeTXFtp+oaek8hkmtrHVLi3t3Y9SY0cLz7Cuh1HwP4Xv/AAZH4OuNLUaHGECWscroFCMGXDA7uoz1pfCni7TvEmseIdLsobqObQb0WVy0qgK7lQ2UwTkYPfFL8PvF2neNtAbWtLhuYYFuprUrcKA26JyjHgkYyOKANPWtI03WdGuNG1Szju7C5j8qaCT7rr6GuS0L4SeB9I1e11SGwvbu4sm32YvtRnuktm7GNJHKqR2OMjtXd0UAc7448EeGfGltbw+ItMW5a2ffbTpI0U0DeqSIQy/gapeE/hv4V8M6qurWFvfT6giNGlzfahPdOit1C+Y5wDjtXX0UAcx4+8BeFPHcNjD4p0pb9LGbzrf966FWPXlSMg4GQeDiukMUTQGAxoYiuwoVG3bjGMemKfRQB5z/AMKT+HyzyNbafqFlbyuXks7TVbmG2Ynr+6RwuD6YxXS6t4K8M6p4XtPDF3pqnSbN4Xt7dJHQRmIgx4IIPBA78966GigBHVXUqyhlIwQRkEV53J8Ffh/9qmmttP1CwinkMktrZapc29u7HqTEjhefQCvRaKAKeiaXYaLpNtpWl2yWtlaxiOCFM4RR0HNVPEPhvR9futKutVtTPLpN2LyzYSMvlzAEBuCM8E8HIq/qd3Hp+m3V/MrNFbQvM4UZJCgk49+Kyfh/4p0/xr4O07xRpcNzDZ6hGZIkuFCyKASOQCR1HrQBPe+G9HvPFWn+J7i1L6rp0MsFrN5jAIkmN42g7TnA6ima/wCFtD13V9G1bVLMz3miztcWEgkZfKdhgnAIDcdjkVtUUAFZGj+G9H0jW9X1qwtTFfaxJHJfSGRm8xkXapwThcD0xWvRQBj+F/DOi+GbO7s9GtDbw3d3LeTqZGfdLIcu2WJxk9hwKPBvhjRfB+gQ6D4fszaafC7vHF5jPtLsWbliT1J71sUUAefah8HPAd1qlzqMVhfadLdv5lymnalcWkczc5LJG4XJyecV2HhvQ9K8OaPDpGi2a2llDuKRKxbBYkk5JJJJJPJrRooAKKKKACiiigAooooAKKKKACiiigAooooAKKKKACiiigAooooAKKKKACiiigAooooAKKKKACiiigAooooAKKKKACiiigAooooAKKKKACiiigAooooAKKKKACiiigAooqG+NwLKc2YQ3Plt5If7pfHy59s4oA851FPjZLa3WpW9/wCDNOMYZ4NNa2muNyjkK829cMRxwuKn8KfESfxN8CH+IFraRWt5/ZtxP5D5ZEmiDgjsSu5c/Q15P4JuPC11oM6/ETTfE2t/EaR5Y7rTporp2eTcQixIMQiPG3DcADJziul+D2n31n+yLeaddWk0V3HYalG0LId+7fKMAd/60AX9D8TfGXxX4As/F+jWvhvSIzYrOlnfRSSy35CAswKsBCrEHaDuOCCcV03hz4o6fqHwOT4n3to9vAli9xcWyHJDoSpRT3ywwD6EVY+EcM0fwL8OwyRSJKNDiUoykMD5XQg85ry7wD4S1TxL+xSfC8FtNFqU1rOYYZQY2MiXLSKpB5GSoH40AdPb6r8aL7wa3iu5s/DMtjd2jXH9hRrIlylu6ZGJ2O0ygHO0qB2yKvfsj/8AJvvhnv8Au5v/AEc9Z+ifFuz1HwJb6JbeH9duPFxsfss2jDT5I2imCbWLuw2JHnncT09+K1/2VbW4sfgR4dtLuGSGaJZ1dHUqQRM/Y0Adb43PjV1s7bwauixNKzfarvUt7iBRjbsjTBdjk9WAGPeuM0nxd428O/FbR/BHjSfRdUg122nmsL7T7d7do3hALJIjMwwR0INUPj/cX0Pi3wtHrkmrQ+AJPO/th9N80MZsDyhMYvnEX075rkNOs/Ddx8ffAGp+B9A1KHRIkvYZdRlgmEdxIYSRtMvzNtAOWPBLYyTmgDvfHfjnxpZ/FqLwJ4V0uwu5b3R/tME1yGWO1k83a0srA5KBRwoGSxHNP13xd448LaLoHh7UI9E1jxzr17Jb2htlkis441+YyuDlsKuMgdT0pJYJ/wDhqmC48iXyP+EUZfN2HZu+0dM9M+1Zf7Rfhh7jxL4R8bS6Dca9pejSzQ6rZW6s8ot5QP3iIvLbSMkA0AX9b8VePvh/f6Nd+M7/AEDW9C1K/i0+eaxtHtZrOSTIRsM7h0zwehFetV4Zo0vwI1jVNPtdH8NXGp3klxGY400y6byHyCHfeAqBT1J6V7nQB4/rHjb4hah8U/EngLwjYaTvsoLWaHUL1W8m0R0JfzApzIzNtCgAY+YnpV7XvF3jaxv/AA54Csk0W78a6jaPdX96UkFjaQocGUJnc2TgBcjnvTfAsE6ftF/EOd4JVhksdOCSFCFYhGzg9DXOfGzw5Z6f8XtJ8fa94eutb8MSaY2nal9mjeV7NlcvHKUT5inJBIzj8qAOli8WeMvCPjrQPD3je60bVbDxDLJb2V/YW72zw3CruEbxs7gqw6MD1rc8SQ/FC+124h8P3vhrR9IiC+TPd28t1POdoLZQMioASR1J4z3rkfBp+C+qeLdMXwv4dmvdRhlMsN0mnXPl2jKpO5nkAVOmB74rntcu9KHxc8Sx/F59ZFjFLGfDUMQuvsTwbRu2iHh5C2NwbPpQB6D8HvGmt+INR8TeGfFFvYprfhu8S3uJ7HcILhHTcrqG5U4zkZ9KwtB8XfEr4gXeqat4Hbw7pfh6wu5bO1bU4JZZb+SM4ZjtYeWmcgHBPtWX+zjpy23j/wCJDQaFf6Lp13PZy2VvdRNG4iMTYODkgnrgnIzzg8VS+Dfi6z+Feg3/AMPvGNjq1rfabfznTzDp8041CB3LIYmRTuY5I7fzoAl+Alxr1744+L88lnBpevPeQAQSP50UU4gYLyMbkyAexwexr0D4MeOpvF3w5Gt66sFlqdhJNa6vGgKpDNCSHODyBjDfjXJfs9jVZviT8TdT1XRbvSHv761uI7e5A3KhiO3JHG7GCQCcE4ri/i/BrnhP4g+IfCHh63l+zfE5IRavGPlt7reEuWzkdYyWPuQaAPY/gh4p1zxr4Pm8T6vb29vbXt9OdLjijKt9kVtsbPknLHBORxjFea/tOp44PjzwHHpuoaImnza5CNNingkLJdhD80xBw0foAAa938PaVaaHoVho1hGI7Wxt0t4lHZVUAfyry79oS1up/FvwukgtppUh8URtKyRlgg2HliOg9zQBZ8S+M/G/hjTvDvhe4h0TWPHmv3MsUBt1kisYYkyxlcEl8KuOO5zVDxb4r+Jvw1tbTxF4vuPD2v8Ah0zxQaidPtJLae03ttEi7nYOoJAxweRUvxps9T0H4leD/idZ6Xeapp+kx3FlqkNpGZJYoJRxKqDlsHOce1Yvxd8XWvxW8JDwF4AtdQ1O71WeAXV29jJFb2EKyK7PK0ijB+XAA560Adj8ZPHmt+EdQ8IReH9Mi1Y63fSWxtujynyiYwrZAQbtpLEHCg8Vv/D2L4gRx3zeO7vQJ3d1azXSopFES4O5XL/ePTBHvXH/ABesZY/HPwmit4ZpYrXW2VnVCQqiAgFiOn4161QBw3xc8b3nhK20jTtE06PUfEGvXostNglcrEGxlpJCOdijk49aTwxF8VrLW7RfEl54Y1fTJ1IuWsoJLaW1baSCoZmEi5wP4Tzmue/aA07VbTXfBXxA03TbnU4vDF/K99a2y7pTbTIFd0XqxXbnHvXQeF/ip4d8U6zaaZ4btNY1AzKXnn/s+WKG0UKT+8eQAAk4AUZOTQBg2vi/x1468U63ZeA5NF0nQ9Eu2sZtS1G3e4e7uFHzrGisoCKSBknmr3w68b+IpPHup/Dvxxa6emu2dot9bXlhuWC9t2bbuCsSUYNwRn19K4/4ba9bfB/UvEfhDxna6hZ2M+rz6hpWppaSTQXMUp3bS0ana4PYitf4frf+NfjjffEiPTb2w8PWmjjS9Ne8gMMl6xk3tKqkbgnUDPXjHegC38Df+Sg/Fb/sYl/9ErWZ8ANcsfDPwH1jxBqTMtpp+pancS7RyQsznA9z0H1rX+CUE8Pj74pPNBLGkniFWjZ0IDjyV5BPUfSuS8A+Eb/xT+zB4m8LRxPb3t9fah9nWYGPLi4LpnI4BKjn0NAHT6dqfxm1jwuni61l8K2CT2/2u20Oe1leQxFdyo84cbXK46JgE1LqHxca4+EGg+MvD+lpPqHiC6hsLO0uJcRxXMjlCJGH8KsrdOuBXDeE774O2/h+z0/xh4TvdI8RW0KQXtjNYXbO0yqAxTYCGVjyCD3rQ+NttpNt8GvCln4f0GbTvD82tWrvpkcRt9R8suzbbZG5ExY59QCfegDQ8ca58YvCeq+HLa68R+Eri21y/XT/ADho8wNvMwJQbRNllOCM5BHpXU+N/GHiOPxdpPgDwpDpz+ILuza9vb27RjbWUCnbv2A5ZmbIVcj3Nee6fqXh7R/Eml+IfiFD8UGjsZgunXXiS0j+x2Uj/KGJg43c43vVz4veHtO0v4y2fj3xF4fudb8K32lCxvZbaN5mspUYskhRPm2EHGRn/EA6uy8WeL/C/wAQdE8K+OLjR9TtfEAlTT9RsIHt2SeNQxjkjZmyCOjA9a9RPTjk1494G/4U3qfi/Tz4U8OzXeo27NJDerp1yI7UhTy0kgCqSOB3Nesasb0aXdnTVja9ED/ZhJ90ybTtz7ZxQB5vqp+Nq6Xd6yl/4MsWgRpk0v7LNNuVedrT71+YjjITGat6V8RLjXPgBJ8RdPtYra8OkzXSwS5dEmjDAg9CV3KfwryXwfN4TvfCUsXjbTfFGufEmdJYruwuIrppDMSQoReIVjA24bgAc5rpfh1Y3tv+xlcWE9rOl2mj30bQmM7926XjHWgDSs/E/wAZPEHgGDxppNn4b0m3WxW6TT76OSSa9AQMzblYLEGwdq/MQCMmun074padN8DI/ijdWckVv/Z5uZLVTlvMB2+WD7vwD6HNWPBEMy/AjSoGikE3/CPIvllSG3eR0x1z7V5d4Y8I6r4m/YmtPDtpazLqn2IywW8gKM0kdwZAhB5524x70AdFeaj8Z7jwHd+JNQtfDM9ld2EksmiQLJHcwwPGSNszHa0gByVKgHkZzW3+yt/yb/4S5z/ojc/9tHrFi+LVlrngE6Jpuga7deK59Pa1m0n7BJE1vL5e1jI7gIiA5Oc/rxW/+zBbz2nwI8LW1xDJFLHbOrJIpVgfMfqDQB6TRRRQAUUUUAFFFFABRRRQAUUUUAFFFFABRRRQAUUUUAFFFFABRRRQAUUUUAFFFFABRRRQAUUUUAFFFFABRRRQAUUUUAFFFFABRRRQAUUUUAFFFFABRRRQAUUUUAFFFFABRRRQAUUUUAFFFFABRRRQAUUUUAFFFFABRRRQAUUUUAFFFFABRRRQAUUUUAFFFFABRRRQAVxN94IuNR+MFj441HUY5bPStPe306wEZ/dTSH95MWJxkrwMCu2ooAKKKKACiiigAooooAKKKKACiiigAooooAK4z4neCbjxY+iajpmstpGsaFdm7sLhoBNFuKlWV4yRuBB7EEV2dFAHleveAfHnjKxGi+NvGOktoTSo9zbaTpbQS3KqwYI0jyPtUkc7Rn3r1KNFjjWONQqKAqgdgKdRQAUUUUAFFFFABRRRQAUUUUAFFFFABRRRQAUUUUAFFFFABRRRQAUUUUAFFFFABRRRQAUUUUAFFFFABRRRQAUUUUAFFFFABRRRQAUUUUAFFFFABRRRQAUUUUAFFFFABRRRQAUUUUAFFFFABRRRQAUUUUAFFFFABRRRQAUUUUAFV9TulsdNub2RSyW8LysB1IUE/wBKsU2aOOaF4ZUDxupVlI4IPUUAeDfCDwRpnxP8Fx+P/Hk9/q2qa08ssG29lijsYQ5CJCiMAhG3Oeua7T4gaT4T0fwFpmm+MvFutQ6VZyBNxv5FuNQOCFicxjzJev3V5OBnNYPhTwl8U/h5b3Phrwe3hnV/DpneXTn1SeaKeyDsSY2CKRIoJOMEHntWl468CeMNYg8Ga9Bq2mX3inwzcSXDLcxtFZ3hkXDjC5KYwNrYOPxoA86F34b8N/F7wBN8OrXXtJtNZvJLPUYLuC6itrmLZlSFn6uD3HI4rq/i9p1/rnx78G6Da61eaVbXukXy3j2rlZHhDIzIp/hZsAbuoBOKu6z4M+Inizxp4P8AE3iB/D+nxaBqX2j+zrSaSX92UIdzKyDc2QgC7QAM8muo17wlqd98ZvDXjGGW1Gn6Xp13bTozkSl5cbdoxgjg5yRQB518V7Ww+Gfh3w74D8Iz6zplp4n1pheT20s1zdJAqL5qxElnDMAoGOnJrG8YWmi6BpdtrPwp8NeNbLxNZXMLKv2K8CXsW8CSObzMqwKknJ5zXsHxc8ETeM9K06TTNSGma5o18l/pl2ybkSVf4XHUow4OPaqOn3HxouJYLe+0vwTYoGXz7uO8uJtygjdsi2LgkZxljj3oA434w+Ik1b4uaR4D1RtbXw/BpZ1PUrTS4ZXlvGZikcbmL5vLGCT0B6HtVTSVg0H4o+F5PhtoHiuy0m+nkttds7m0uUtBGV+Sb97kK6sOoxxwa7z4j+CdevPGOlePfBd9ZW3iHTrd7SS3vg32a9t2OdjlfmUg8hhmtDw1P8UbvWYG8Qad4W0vTE3eelpdTXM8vBxtJRFUZxnOePSgDzrUfDT+NP2i/GGg6jq+oQaCul2E15ZW07RG6IDhFLqQVQEsSFxuOM9Kd8UPDNv4av8AwpYXmj6/qvw1020mjurSxmlmeK4L5jkmCt5kiAE9zg16BoPhLU7H4zeJfGM0tqdP1TTrS2gRXJlDxZ3bhjAHIxgmrPjCT4j2usJceE7bw7qWmtCFktdQmkt5UlBOXWRVYFSCBtI7daAK/wAHF8Cnw7PcfD/UGutKmuCzRG6kkFtJgAoEkO6LpkrxyScc129ee/CLwTq3hvVPE3iTxBPYDVvEl3HcT2unhvs1sEUqqqWALMcks2Bk16F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ieOvE+m+DfCWoeJ9Y877DYRiSUQruc5YKAoJGSSQOvequveNNJ0XUvDWn3kd2bnxHcGCyVIgdrBN5L8/KAPrQB0tFcX4x+I2l+Hda/sOHSNe13VhEs0lppVg0xiRs4Z2OFXODgZzx0pfhv8SfD3jqa/s9OS/sdU059t5p2oQeTcQ84BK5PHuDQB2dFFee6N8YPCOqfE66+HsP9oRatbyyQ+ZLAFgkkjG5kV88nHPIHSgD0KiiuA0D4t+FNb+JFx4EsF1B9Qh84C4aDFtK0WPMVHzk7ScdMZFAHf0UUUAFFZra/oy+JU8NNqMA1h7U3a2ef3hhDbd+PTPFaVABRRRQAUUVyNt4yeb4t3fgT+z1CW+kJqIu/N5YtIU2bMe2c5/CgDrqK5HwZ4yfxD4x8XeH209bceHrqG3WYS7vP3x78kYG3HTqa66gAoorh/HvxM0nwj4m03w3No+u6tqmowSXFvBplqszFEPzZywoA7iiuC8JfFbw14g8Sr4ZmtdZ0LW3VnisdYsWtpJlXqUJyrdD0PY13tABRRRQAUUUUAFFFFABRRRQAUUUjHapbBOBnA6mgBaK5DR/G51TwBqfitfD2r6YbGO4YWeqQ/Z5X8pSc45wpxgH61o/DzxA3ivwPo3iRrUWjalaR3BgD7xGWGcbsDP5UAb1FZvinVDonhnVNYWETmxtJbgRltu/YhbGecZxVXwDrzeKPBWjeImtRatqNnHcmEPvEZZc4zgZ/KgDcooooAKKKKACiiigAorj/ip8RfD/AMONGttT15byVbmbyYYLOISSuQpZiFJHygDJPbiul0bUbTWNIs9VsJRLaXkCTwuP4kYAj9DQBborkfCnjJ9c8e+K/C7aesC6C9uqziXcZvNTdyuBtx06mj4Y+Mn8ZWmtTvp62R03V7jTgBLv8wREDf0GM56frQB11FFFABRRXGfFvxw3gPSNIv100X/9oaxbaaUM3l+WJd3z5wc429O/rQB2dFFFABRRRQAUUU2WRIYnlkYIiKWZj0AHU0AOorP8Oa3pPiLRoNY0O+hv9PuATDcRHKuASDj8QazvBfij/hJf7T/4kesaV/Z949r/AMTC28rz9v8AHHz8yH1oA6GiiigAooooAKKKKACis3QNf0bX47uTRtRgvks7l7S4MRyI5k+8h9xmtKgAoqO5k8m2lm27tiFseuBXM/Cfxc3jnwHp/iZ7EWLXZkBgEvmBdrsv3sDP3c9KAOqooooAKK5HWPGT6f8AFPQfBI09ZF1axubo3Xm4MRix8u3HOc9ciuuoAKKKKACiuR1Pxk9n8WNI8D/2erpqOmz3xuvNwYzGwG3bjnOeua66gAorjJvHDR/GeD4ef2aCkuiHVPtnncgiUx7NmPbOc/hXZ0AFFFFABRRRQAUVz+neJ/tnjjUvC/8AYesQfYIEm/tCW322k+7HyxyZ+Zhnkf7JroKACiior24jtLOe6l3GOGNpG2jJwBk4/KgCWisD4e+LNM8ceELHxRo8dzHY3ocxLcIFkG1yhyASOqnvWzfT/ZrKe527vKjZ9ucZwM4oAmorkvg/4ybx98O9L8WPp409r5XJtxL5gTa7L97Az93PSutoAKK5H4seMn8DeGIdaTT1vzJf21p5Rl8vAlkCbs4PTOcV11ABRRRQAUUUUAFFFFABRRRQB4p+1hpep6j4a0m3sfEV5Zxahqtnp0lggj8qbfMD5jEqWyu0EYOOOQawPEfg7xDL8c/B+gn4k69deRp95qAupUtvNtsbYwEAj2/NuwdwPA4rrPjV8OdP8WePvBV43hpb6M6if7XugvAto4nKJIc/dLkDFUND+EfhuH47X1+vguG20Kx0m2+wybCIWvPNZ2deeWUBBmgD2hmit4GmmkRFRMySuQowBySegrxL4L2p8WfG7xl8V7KOSPQrmFNK06RuBeeXsEkyjumYxg98n0pnx/uPG2s+KLbwvF4M8Ral4LSNZtQbSHRZNRY8iBmZhtjGPmA5Ndf8PfGWr3upWXh5vhT4h8M6akJWO4uPJFvAqL8q4RiecYGBQB6NXyZcaHfX1x8WPEWioTrfhfxdHq9jt+83lofMT6Mm7I74FfWdeU/Bbw5q+l+M/ibcaxpctvaarrnnWjSgbbiLYQWHqO1AF3xx8SILf4Jp4z0E+fd6vbRRaTEnLPdT/KiD1KsTn/dNefeFPCsfgv48/Dfw6reZNb+Fr1rqXOTLO7lpXJ75cml+HHwz8VWPxXTRNYt3HgXwte3GpaEzY2zSz48teuT5eX64wfrXceItB1m4/aX8LeIodOnfSbXQrqCe7AGyORm+VT7mgB/hvxJrd1+0h4r8M3F+76RY6NaT21rtUKkjn5mzjJJz3NHiHxHrdv8AtJeGPC8N+6aPd6HdXM9qFXbJKrYVicZ4x61l+LbHxH4N+OEnj7SfC994h0jWNLjsNQj08q1zBLG2VcIxGV24HH/66um6f42179oLw5431bwvJpGkR6Td2sUbSiSaEHBUzkHarOScKucAcnNAHKa74R8UXX7VL6fa/ETVrO7uPD0l3DepaQtJbwG5YC2AIwUB53H5q7/xnrXiLw/8TvhV4Yj164uLa/F5HqcjxoGvTFCm1mwPl5JOFx1qv8QrDxB4f+OmkfEPTvDeo+INNfRZNKu4dPCtPA3mGRXCsRkHOOvFO+LmmeJ9SbwL8RND8NT3Op6BcNcXOjvKouDDNGFkjU52lxgd/pQBoftBeI9a8OWXg99Fv3s2vvFNnZ3JVVPmQOHLIcg4BwOnNdB8RrLWLuK2e18cJ4T0qLd9unWGIzSEkbAskvyxj73Yk5FeZfE8+O/iI3haax8DahpWkaX4isryUX7KLuUhiGYRqSFjQMxJY5PGBWz8Z9A1a4+JXhnxNdeGrnxb4WsbWaG50mBUkaK4Y/LP5TkCTjAx2xnvQBR8G+KtS0f43af4Kh8eDxpour6dNcLLK0LzWc0f8JeIAEMAeCO9bGnf8nX6r/2KcP8A6UGsTStF13VPjx4U8W23gSbw54ftNPu7UK6xpKCVBDSRpxGCTtUZJ4OccV1djomrJ+0fqPiBrCYaVJ4bitkuiBsaUTElPXOOaAMD4eWt5ffEH4zWen30lheTXlvHBcxgFoZDbYVxkEcHB5Fa3we+IE198ILrWvFk+NV8Om4tdaZgA3m2+dxIHQlcH6mrPwv0TVtN+JvxI1G/sJre01LULaSylcDbOqw4Yr9DxXlnxe8OaxD8Y5/BOilV0f4j/Z59QCvgwG3fNwwGP4owOfUn0oA9e+Al54m1X4cWmveK7yWe+1aWS+jidFX7NA7ZiiGAOAuDzzzXn/xm1uTw7+0r4G1WLRdV1p4tHvVFnpsIlnfdkZVSRkDqeele82sENrbRW1vGscMSCONFGAqgYAH4V5h4s0DWrr9pPwX4ht9Nnk0my0q8hubtQNkTsDtU98mgDkbXUpfjB8Z9AmXSbjwzH4Jla8ubfU9seozO4XYoiGcRZAy2eelaviPxvL4i+KOs+FV8eW3gzQ9ASNLi4jlgS6vblxuKq0uQqIODgEkmtX4v+HdctfiD4Q+InhXTZr+9sLg2GqW8GN89lLwSc9dhyfx9qytU8Par4H+K2v8AieDwW/izw94j8qaZLSKOS6srhF2sdjkb1brweP5gFr4Z+NLqD4r3Pw/m8XweMNPm0z+0bDUQYmmiKvteGVosK3UEHANY3gnWNb8darq8d/8AFG+8L+J7bUJoIdAihgVbeNHIjLRyoXm3ABiQwzntXovgTVJNU1C4kh+HN74ctkh+S6vYoYJJXz9wIhLAd8nivOPip/aXj3w3c6PcfBrWYfFjJ5dnqDGEQ2koPyyrdqwO0denPTFAHV/HnxB4r8O2/g2Pwxdw/wBoX2uRWcizjbDcBo24fAJC5wTt54xXP/E9fiL8NvDX/CwB49udeFjLG2q6XcWkUdtLE7qrCEKNyEEjGWPufWL482viHTvDHwvs4bi31DxBa63ZxiW4JWO4uFhIJYjkBmB57Zp/xOu/HXxO8ND4f23gDVNC+3zRrq+oX8kf2a3iR1ZvKdSTKSVGMAfT0AOl+KvjTWkvfCfhPwbNDa6z4pkLLeTRiQWdsiB5JQh4ZsEAZ4rnviPD48+Fnhr/AITez8ean4ltNPeL+1NO1SCErNCzhWaNo1UowLA9x69Odr4teENei1jwf4z8HWS6lqPhZnieweUI11augV1RjwHGOM9f54/xFvPGXxW8Nf8ACEaX4I1vw7aajJENV1LV9kQt4VdWZY1ViZGO3HYY69aANf42eKvE2nnwHJ4MuYY59Z1ZIPLueIZkeFiokIBO0EhvlwTjFYXxDuPH3wym0DxTcePLrxBa3mrQWGp6dc2kUcJExxuh2jKYwcAk9q6b4reG9SutZ+GyaPp81za6RrsUlyyYxBCsTLub26Uz9pbw/rXiLwXpFpoenTX9xB4gsrmSOLGViRjubk9BmgCP47eKNS0TWPC+lHXpPC+hapPKmo63HErNAVUGOMMwKx7zn5mHaut+HunXljZ3Ez+NrnxXp9wVezmuFhZowM7h5kQAcE47cYqt8QtcvtLlitJfAd/4n0W6hYXDWaxTMj5+40LkblI7gn6VyPwJ8Mappfi/xVr0OgXPhXwzqZh+waJOy7lkUHzJvLUkRbifuj/CgCH4fa9rHiP9nrxLqOuX0l7dgarD5rqoOxDIqjgAcAAVj/CHwr8Qde+Dvh66j8fTeHAmmxrplrp1tG8YQD5XnaQEuzd1XAA9a3Phb4b17TPgJr+iX+l3FvqVw+qGK2cDe4kaTZjn+LIx9azfh94i+Ingf4baV4b1P4Z6rqeo21hGlhLp8iGF8qMJPuIMLKTtbgg4yKANDwj4z1Lxt+zz4mvdcjiTV7C21DTr5ohhJJYkYF1HYEEfjmqUXjabwH+y54U1WyW3bUbqxs7GxFw2IhNIuAz9PlUBmP8Au1p+AvAet+GvgLr2jahGk/iDV4r68uYIG3KJ51bEanvjgfXNUdY+HeueIv2b/DPh6OGOz8RaPBZ3lvBdgbRcQjmN+wyCy9xzQBjeLdf1Dwp4SufFOm/HC217WrCL7RPps8lo1peYILxxxoA6ZGdpDE17r4b1SLW/Dum6zCjJFf2kVyit1UOgYA/nXmNp4pupLZYJfgVrS6tja8QtbUW28ek5bG33xXrNsNttEDCsJCD92uMJx0GPSgCSiiigAooqlr93c2Gh317Z2cl7cwW7yQ28Yy0rhSVQe5OBQB5THbW/xD+P2ri7iFxofhLTG03Ywykl5dL+9474i+X8al/ZmvJ9N0nXfhvqMpe98I6i9rEWPL2khLwt1zjBI+gFZ/wq+CXh248GW2pfEHw9He+J9SkkvtReaVwySSuW2HawHAIH1zT4fh/J8Pvjd4f1vwLoEqeHdWtZNP1qG3YssDA7o5m3EnGcDjpg0AaXwt/5Lv8AFL/rrYf+iDR+zT/yCvGX/Y23/wD6EK0fh5omrWHxh+IerXlhNBY6hJZGznYDbMEiIbb9DxR8BNE1bQ9O8Ux6tYTWb3XiW9uYBIB+8idhtcY7GgC58dfG8/gTwP8A2hYC2Op3t3FYWJuWxEkshPzvyPlUBmP0rzbxh4ivvCHhS48VaX8brfxDq9ggnuNMuJLRra8GRvjjSMB04ztwxIr0T49+C7/xt4Jit9HNv/a+mX0OpWK3H+rkliJ+RuwDAsMnjmsS08UXMtukDfAvWl1XG14ja2q24cdcTlsbffFADviL421zU7nwT4X8F3S6ZqHi2I3b30kSyPZWixh2YIeC53YGeMiuE+P3h7xd4f0rwtFqHjCfxHo0vijTyft8CLdQTAtja0YAZCN2QRkYGCea7z4weHfEUHizwf8AETwro39pXegmWC+02F1WSa1lXDCMnglT0HfNc38W38efEbT9DXTPAeo6Zpena7ZXk39oFVu5ir4JSJSQqKGYlmPPGB1oA7D4p+I9a0n4s/DPRtOv3t7DVry9S/hVVInVIlKgkjIwSTxij9ofxHrXhvRPC8+h372Ul54nsrO4ZFU74X37k5B4OB71F8eNA8QXF/4R8Z+GdK/te/8ADGoPcSWKyBZJ4JE2yKmeC3AxXK/FVvHfxFtfDraf4E1HStK03X7K8mF+VF3KVfDFY1JCxoGYlmOTxgUAdd8WPE3iJ/G3hz4c+Er6LTNR1mOa6u9RaIStZ2sY5KIeCzHIBPTH5bfhDwx4r0DW/Mu/HV74g0mSEiS31G2j85JeMMkkYX5euVIP1rnPi74f8RWXj7w38TPCulHWbnSIZrO/01JAstxbSc5jJ43KSTjvxW/4X8V+JvEuqPAvgnVPD+mLbvvvNVZElMvG1UiUkkdSWJA4oA5jxJpmswy3b638df7F1Mlnt7aBbS3t4FJygaOQF3HTJLDNQ+Cdc8RfFD9nZNUk12XRNXZZknvbOFG8zymZT8rAgBwOcdM8Vz3wy0rV/COk3Gi6z8J7zXvF7XMxfWpI4Ht73cxKyPcOdyLjGVwSMcDPFdj+zr4V1jw/8GB4a121eyvRcXsbK391pX2uPYg5HtQByv7InhzX1+HnhzxC3jXUX0hoJguhm2i8hCXdR8+N/B+br19q6j4aeNL/APsT4iaz4iv5Lq10HWr1YtwUeVbxIGCDAHv1qj+zu/ifwpoGnfDjW/Ber27adJcRtqwMZs3jDM6OG3ZJbIGAO/1qz8OfBeoXHh34k6Fr1lPZQa9rV95LP/y0glQKJFwenX8qAKXgfSfiH8QvCsHjHVPiDqfht9Vj8+w07TLaHyrWIkmPeXVmkYjBPIrZ+DnjLX9c0jxToviZoX17wxey2NxdQR7EuQFJSUL2JHXtxWJ8P/EXjnwH4RtfBuu/DrXdYvNKiFtaXuleXJbXca5CEsWBjOMA5Fbnwe8H6/ouj+KNc8TJFHr/AInvZb64tIZPMS2G0rHEG/iwO/TmgDlPhRb/ABO+I3w2sNa1H4gXGhgpIlo1hbRPLcMrsPNnZ1x1GAigDA65Ndp+zz4u1jxh8P2uvEDRS6pYX9xp9zPEm1Z2ibG/b2yMcVJ+zto+qaB8H9E0rWbGWxvoRL5sEoG5MyuRnHsRWf8As1+H9a8OeD9Zs9c06axnm8QXtxGkuMvE7gq4wehFAEfx48UaloeqeGNL/t6TwxoWqXEseo62kSs1uVUGOMMwKx7zkbmHat3w7oOrSeGNUt7P4lahq0F/GP7O1Ix28k1o3O5ldFCSc4wCOMH1qx8QtcvtLkhtZPAl/wCJ9GuomFy1mI5mjfPCtC5G5SO4P4Vx/wAC/DGqaZ4z8Va/b+H7nwp4Y1MQix0Wdl3eaufMn8tSRFnptHX8qAOL/Zh8K+JZrjXNRi8f6pBZ2Hiq7ju7BbWEpfsjDe7sRlS/cL07V6B4s0vVf7VvZNc+NTeHTI7tY2dqtrbpDESdm7zQzSHGMnIGc9KyPhVF4n8AeKvEXhe78G6vf2ereIpL+01a18s26wzsCzSEsCuzB4wSayfBGk6r4R1bXofE3wx1DxZ4iu9UnuLXW44YJY7iJz+7BlkbMAA4xjA9KAOw+A3jHVfGXw01K41q6gvb3Tr2709ryFAq3Sx/dlwOBkEdOO9ea/B/xpq8vwv8O/DrwF5L+KbqKea5uphmHS7YzuDMw/ifkbVGeeteg/s8+Gdf8N+CvE2n69pgsby51u8uI4kOY2VwpBQ91zkA4HTpXJeGPhd4jT4P+HNW0u3bQviD4fM8loZQAZozK7G2lxwUcHjPQn60Add8VfFWreA/DvhbwraeI4m1zWrkWh1vVRGBCiDdNcMvyrkAgAdORXK+K/GEnw+g0/xBpfxbHjCD7bBb6jpd3LaytLFI21nh8pVZGXOccjHWt34gaL4m8ceHfBvjqz8Lm28RaBdG5m0LUSqmZGAWaIMcrztBUntjoa09K8SNqF1aW9t8Fdatbh5EEz3lpbQQwAkbm37ju28nAGTigDC+L0fiGf8AaF8DQeF7iztdQl0m+T7TdIXWCMld7hB95gOgPGevFTXV74y+HnxX8IaTf+MbzxPo3iiWa1kivoI1kt5UTcHRkUfLyBtrovE+iatcftBeD9dgsJpNMs9Kvobi5AGyN327VPuarfF/w/rWrfE34Y6npunTXNnpeqXEt9KmMQI0YAZvYkGgCLx34g8TeIPinb/DPwlq39hpDp/9o6xqiQrLNGhbbHFGG4DN13EHj9czxDfeMPhZ4t8NTXniy+8UeGtc1JNMuotRhj8+0lcfJIjxquVyDkEfqeLvjjRfE3hf4vxfEvw3oc3iCyvNNGnavYW0ircgK2UljDEBsdCvHT34p+ILXxR8VvFfhqGXwrqfhvwxompJqd1NqhVJ7uWMHZEkSsfl5OWJ+nSgC/4k/wCTqPCX/YuXv/oxarz6l4s+IfxS8Q+HdE8T3Phrw/4ZMUFxPYxRvcXly6liu5wQir06df02de0TVp/2ifDWvw2Ez6XbaFdwTXQA2JIzqVU+5Fc9Ha+Jvhr8WfFGsWfhTUvEPhrxO0V3nSwjzWt0qkOGRiCQ3XOfT3oAx/Ctl4k079rK1sfE2rQavPD4Sdbe9SERPND9oODIo+UODuB28EAHvWlq/jaTxT8Stf8AD5+INv4L0Lw+6WzPFNAl1fXJGXw0oIVE6cDk1L4X0zxxqn7Q9r4417w0dI02Xw9LaQxiUStABMGVZmHHmNuY4XIAAGc1HP4f1XwD8TPEmtL4Ik8W+HPEk6XhNlDHLc2NwFIcFHI3Kx5yDxQBf+FPjS8PxP1T4f3Hiu38XWcempqWn6onlmVV37HhlaP5WYEgg4BweawfA3/CzviJ/wAJDEvjqbw9p2l67d20FzbW0ctzcFX4Q7htWNFwB3JJyeK9L8AalJqd9cyp8PrzwzapGPLuLyOGKWZieV8tCWAGAcnrWT8A9E1bQ9L8TxavYTWb3PiS9uYBIB+8idhtcY7GgDmNa8Qahqvxd1jwlrnxBvPBUFlFB/ZEUAhhbUQyZeXzJUYNhuNq4xXr/hy01Cx0S1tNU1VtWu4lKyXjQrEZuTglV4BxgcdcZrzr4ias2pPqPh/xN8HdX8Q2ysy2U1tFDcQzIRw28sGhb17j1ra+Avh/xB4X+F+maP4mmZ7+IyN5TS+abeNnJSHf/FtUgZoAqeHNe1i5/aB8V+Hp76R9Ks9Isp7e2KrtjkctuYHGecDqa5bwtcfEPxt4z8c6LH4ufRtE0nW5IY7i3hR7zGxdsKFl2pGvLFiCxLY4FdP4b0TVrf8AaF8Wa9NYTR6Xd6PZQ29yQNkjoW3KPcUfB3RNW0nxT8Q7nUrCa1h1HxC1xZu4GJovLUb19sg0AUvgv4g8Sjxt4y+H/ibVv7bm8PS272uotEscksMybwsgXgsOOR6mvRfEv/Iuan/16S/+gGvP/AWgazYfH34i65eafNDpupQ6eLO5bGyYpDtcD6Hg16Hr0Uk+h38EKF5JLaRUUdSSpAFAHiXwV8UR+C/2PLLxRJEJv7Ps7mRIycB3+0SBFz7sQK07Dw58U5/BY8U3PxCkk1m5szdS6RNZRjTwjx58j5RvUgHG8Meexqr4E+Her6p+yVH8P9YtH0zVZ7OdBFcjmKXz2kjLY9wpq9oXir4kXHg228Jv8ONRg8Rx2gs5768ljXTl2ptM3mKSXB67FGSTj3oAb+zHFqU/7MuiQ6NeQ2d+8FwtvcTReakTmZ8MUyN2PTNc98TtX1jwN4Wu/E2m/GttZ1nTnWSbS7g2hhuhvCtGsSAOhwexJGDV/wAM+B/Gkf7JLeC7FZtL8SfZ5o0R3EbEfaCxXdn5d6ZAPbdWH4y0a+1z4Oaj4Q8J/Bm80XUWslW5mubeCEBo8MRG6ktM7FcDp97JIoA6v9py9nvvgjpuo2sKfaLjUtNniidsLvaRWVSfTJAzVL4qJ8TfA3gq4+Iknj9ru909opr3SFs4xYPGzqrRR8bxjdwxbJxnitv4xeHdc1b4N6DpOm6ZPdX8F3pjywIBuRY3QuTz2wc1sftH6LqviH4KeJNH0SxlvtQuYYxDbxY3ORMjEDPsDQBX+LnjvVNG8MeHoPDMUH9v+KLuGz07zxuSDzF3NKw/i2L2+n0rA8daH8RvA/g+78YaX8SdT1u90qFrq6sdQtIfs11GvLqqooZOM4wT/WtL4qeC/EGseEPCGq+HYYm8R+F7i3vre1nfYs21AskWegJHQn096zvG/iTx1478H3fhHQ/hzrujX+qwm1u7zVWjitrONuJGV1YmQ4JwAB60Aep+D9ah8R+FdK1+3jMceoWkVyqE5Kb1B2/hnFatZfhDRYfDnhXStAt5DJFp9pFbK5GC+xQu4j3xmtSgAooooAKKKKACiiigAooooAKKKKACiiigAooooAKKKKACiiigAooooAK5aHwTp6/Eyfx9PdXVxqDaeun28LkeVbRbtzbABnLHqSa6migAooooAKKKKACiiigDm/G3g+x8VXOhT3lzcQNo2pJqMIixh3QEBWyOnPaukoooAKKKKACiiigAooooAKKKKACiiigAooooAKKKKACiiigAorzS/wDGvxJ+z3Opad8K2bT4NzBLzWY4buZF6ssQVgMjoGYGtnRfiBp2ufCdviDpVtJLa/YJbtbeRgr7ow26MkZwdykZ59aAOyory7wJ8TfEnjWfRr7Q/ANw3hy8RBd6rPfJEIZCmXEcbDdKit8u4AAkHHSpIPiN4j8RX+or8P8AwbDrWmadcPay6heamLSOeZPvLCNjlgDxuOBQB6bRXLfDbxpa+NNLu5ksbjTdQ0+7ey1GwuCDJbTL1UkcMCCCGHBFSfFDxV/whPgLVvFP2L7d/Z8Qk8jzfL35YLjdg46+hoA6WivIdc+L2v2GhL4wh+Hd/L4NUq0t/LdrFdeSTjzltiu7Zzxkgkc4AqTWfi1ry6BN4u8O/D+81XwnboZXvpbxbaeaIfeligZSzIBk5JXOMgY5oA9aorz7x38T7Dw/8NtL8cadYtqtnqc9pHbp5vlHbOQAxOD0z09a3viZ4oHgvwBrHio2Rvf7NtjP9nEmzzOQMbsHHXrg0AdHRXh37SvizxQnwIGr+H9Lmt7bUbKCe81CDUfJl07c8JUKAA0m7cUJUjHWuq8MeMfGFv4E1fXPFnggaRFpOlG7tyurx3LXoSJnbO1fk+6OTn73tQB6PRWD8PvEP/CWeB9H8TfZPsf9pWiXPkeZv8vcM7d2Bn64FYfwz+ITeNPhk/jSLQrmJgbgLYQSCaWQxMyhVJCgs23gccnrQB3VZnijxBo/hjR5NY129WzsY3RHlZWYAswVRhQTySBXnXiP4k+PfDeiS+Jtd+GK22hW4El0Y9ajku4Iu7tGE2nHcBzUX7TN7b6l8BLjUbOTzLa6lsZonx95GmjIP5GgD0jXPEWi6JLpseqXy2z6ndLaWYKsfNlYEhRgHHAPXArVryL48/8AIS+GH/Y023/otq6mx8dF/i5qHw/1DS/sckdgl/p935+4XkZOHG3aNpVuMZOQM8UAdpRXH6j428n4saX4Bs9N+1zXGny6he3PnbRZxKdqZXB3Fm46jFXfib4n/wCEM8B6v4o+xfbf7Og877P5vl+ZyBjdg46+hoA6OivPPB3j7xB4l1eG8t/BU9p4OmheSPW7q9SNmCrkN5BG/YSOGOMjmqGl/Ejxd4mtJta8E+AU1TQEkdILu71VbWS9CEhmhj2N8uQQCxXNAHqVFefJ8WPD7fCmf4gi2vRbwMYZbIoBcJch/LMJHQNvIGc4xzV3wr4g8fXmrWsPiHwJbaZYXKM32m21hbhrchSQJEKKeeBlS3J9OaAO0orzPXvildWfxH1PwFpXhO81fV7e2gntBDMFjlEgJdpXI2womF5JJYtgCp/B3xG1C88dP4G8YeGW8Oa89sbuzCXYube8iB+YpIAvzDnKkdjQB6LRXnniX4i6gPGk/gzwV4ZbxHq9lEk2ovJdrbW1kr8qHkIYlyOdoBpfBvxGvL7xpJ4I8XeG5PDniA25urWMXK3FveQg4LRyADJHdSAetAHoVFeZax8U7yH4iax4D0fwld6vrFnFBLbCKcJFIsilneV2XbEq/KOrFi3Aq58PviJe634w1LwX4m8Nv4e8RWNut2IRdC4huIGOPMjkAGcEgEEfyNAHoNVdV1LTtJtDeapfWtjbBgpluJVjQE9BknFcFd+P/Emp+KNZ0XwR4Pg1iPRJhb39zeamLRTOVDeXGNjlsAjJOBTPjFrOnxfBxta8X+Cor+PfbtPo15MpEcjSKoBdQykqTnI60AdrrniPRdEfTU1S/S3Op3S2ll8rMJpWBKqCAcZAPJ4rVrxb9pfUbXR7X4fapNDN9mtfElvKYreIu5URthUUck9gBWhrnxW8SeGDaat4w+Hs+keGbqdITfLqCTTWm8gI08Sj5R64Y4+tAHouu+IdH0O40231W9W2l1O6FpZqVY+bMQSFGAccA9cCtSvJfj4yv4g+GLowZW8VQEEdCPLeul8feO20DW9N8M6Lo0uveJNTR5beySYQpHEn3pZZCDsTPHQknoKAO1orz7Q/H+rw+M7Lwl428MLoN/qUckmmz296Lq2uSgy6btqlXA5wRyO9dZ4tvda0/QLm88P6Kmt6lHt8mya6W3EuWAP7xgQMDJ564xQBjQ/ErwRN4s/4RW312KfVvO+zmKGGR0WXGdhkClA3B4Jrrq+d/wBkfXPEx8HJ9q8I28eg3F5e3l3rx1GMEy72JzDjdwRtznoM12Ol/Ezxh4qtp9W8B/D1dV0FHdLe9vtVW0a9KkgmJNjHbkcFiM0Aer0VyHw48faf428O3mo2tnc2F7p80ltqGn3OBLbTJ1RscEeh71x3gv4u+JPG1rp154V+Hdxe2ZmEOq3MuoJDFaNvwRGWUGYqvzHaBjIHWgD2CiiigAooooAKKKKACiiigAooooAKKKKACiiigAooooAKKKKACiiigAooooAKKKKACiiigAooooAKKKKACiiigAooooAKKKKACiiigAooooAKKKKACiiigAooooAKKKKACiiigAooooAKKKKACiiigAqG+lkgsp54YWnkjjZkiU4LkDIUfXpU1FAHzv4L8Ux+KfA1x4w8Z/Fa90i7kMyS6JYTw24tGDFViCbGld+B3ySelWPgorR/scXSOpR107UlZSMEENLkGvaf+EX8Nf21/bf/AAj+k/2pnP2z7HH52fXfjOffNXINM02DT30+DT7SKzffvt0hVY23ElsqBg5JOfXJoA5H4JRmX4IeFYo22F9FhUMOxMY5ryD4C2mj2Phm48KeIviBrvhrX9HvJ4rvT21SO2BBclZUV15VgQcgnmvpO0treztYrW0t4re3iUJHFEgVEUdAAOAPas3XPC/hrXZUm1vw/pWpSIMI93Zxyso9AWBoA5r4Q6J4N006/qPhLX5ddk1C+DaldyXi3BadVHG5QBnBGfrVH9qH/kgviv8A69F/9GJXoWn2Nlp1qlpp9nb2lun3YoIgiL9AOBS6hZ2eoWclnf2kF3bSjEkM8YdHHoVPBoA4D4t/8m6a+f8AqXX/APRVVdP/AOTVYP8AsSl/9Iq9JubO0urF7G5tYJ7SRPLeCSMNGyYxtKngjHaj7HZ/YP7P+ywfY/K8n7P5Y8vy8Y2bem3HGOmKAPm3xPY3F3+xT4Vu7eN5V02HT7+VY13MY45AWwB6A5/Cun/aD+Ing/WfgZrNlouuWuqXmraazW1vZP50m0YLO6ryiqAdxbGPrXtdpZWdpYx2FpaQW9pGnlpBFGFjVf7oUcAe1Zth4T8LafFdRWPhvR7WO8UpcpDZRoJlPVXAHzD2NAHlnxmtbi8/ZAuYbWNpXGiWMpVeTtRoXY/gqk/hXVvq2ieNfhLqej+HNasdQurrw66CO3mWR08yBkXcoORzkYOOQa71LeCO2W1SGNYFTyxEFAQLjG3HTGOMVR0TQNC0Pzv7F0XTdM84gy/ZLVId5HTdtAz170AeT/BP4leDNL+BugR6hrdtDfadapY3Gn7s3f2hMr5Sw/fZiRwAOc1g/BLW9W8Kfskahrmlac11qenNfyR2zqeHEzA7h1+Xkkf7JFe5xeGvDkWtNrcegaWmqMcteLaIJifXfjd+tXbGwsbC2NrY2VtawFmcxQxKilmOWOAMZJJJ9aAPmj4jXun33wG1LVNQ+LWoa7quq6Zvi063uIFieVl3NGII037BznceAuSRXTfFsj/hkvSjkY+x6V/6HFXr9n4S8K2c9zPaeGtGt5bpGS4eOxjVpVb7wYgcg9wetXrnS9MudNXTLjTbOaxUKq20kCtEAuNoCkY4wMccYoA8u+PX/IS+GH/Y023/AKLak/aLt5dBm8M/FGxjJm8M36rfbesljOQkoPrjII9Oa9VvNPsbxrdryytrg20glgMsSv5Tjoy5Hyn3HNcp8bdH8ReIfhvqfh/wvHbG+1NVtXkuHCpFC5xI/PU7cgD3oA5j9n+P/hItU8VfFCZWP/CQX5g00upBFhB8kZGRxuIZvyrV/aa/5IL4v/68D/6Gtdp4W0a08O+G9O0KxULbWFslvGPUKoGfqev41bv7O01Czls7+1gu7aVdskM0YdHHoVPBFAHN3mn3Oq/CGbSrGQxXN5oJt4HU4Ku9vtUj8SK8e+Bx8Nz/AA707TtS+JGu+HtW0uP7LqGlSatHbG0kQkEBHXIU4yOtfRUaJHGscaqiKAqqowAB0AFY+seEfCus3gvNX8NaNqFyBjzrmxjkfHplgTQB5/pOjfCPSPhTqVjNrcGoeFNZ1KQ3V7d3nmJJcyMAx80ABTvQc8AEdawNE1a98G/FHwv4T8LeOZfGeh6uZY59PubhLqfTYkUkSrMvOwcDD56cV7e+m6c+nHTW0+0ayK7TbGFTEV9NuMYqpoXhvw7oLSNoeg6Zphl/1htLRIi/12gZoA8gi8WaH4Y/ao8UJr14LCG/0iwhiuZRiFZBkhXfohOTjOAcEZzin3+qaf40/aj8LyeGbqLUrbw1pl2+p3Vu2+KNpgFSPeOC3fGe59DXW2Hgm7k+MfizX9WsbK60LV9LtLSOOXbJ5jR53BkIxjkda7bRNG0jQ7U2mjaXZabbk7jFawLEpPrhQOaAPGvhzrGm+CfjX8Q9E8WX0Gm3Ot6hHqWmXN24jjuoChGxXY4JTpjPrUl9qVj44/aZ8Mz+F5odRs/DNhdNql/bndFG8o2pCHB2se5A6fnXr+uaHouu262+taRYalEpyqXdukoU+oDA4qXSdL03SLNbPSdPtLC2U5ENtCsaA/7qgCgDzHwIf+MlPiIP+ofpv/oDVUB/4zIYd/8AhC1/9Kmr1yGwsYb6e/hs7aO7uFVZp1iUSSBfuhmxkgds9KT+z7D+0v7T+w2327yvJ+0+Uvm+XnOzfjO3POM4oA8a8aWfgWTVte8WeFPiZH4Q8RQM8epeTeJ5U00QIxcW0n3jxjIAJHTNZHxE8Sav4s/ZFt/EWvWa2eoXjWryoqlVYC6UK4B6BgAwH+1XtepeEvCupaiNR1Hw1o95eqQRcT2UbyZHT5iM1o3+n2OoWZsr+ytru1OMwzRK6HByPlIxwQKAPH/2k9Qi0q1+HmpzxTyxWviS3mkSCMu5VY3LEKOTgZOB6VR/aP8AG/hXxR8H5fDvhrWrLWtU8SyQW+mW1nIJZHbzUYsVHKgBTnIGK9vurGyunt3urO3na2kEsBkiDGJwMBlz904J5FUbDwz4b0/VJNUsPD+lWt/Lnfcw2kaStnrlgM80AeZfGe3ezvPhNaSsDJD4ktY2IPBKxMD/ACrC+J1rBo/7R1jrXiLxBqmgaJq+iiyttStrgQRxXCSFvKdyCF3A55xk4r3i8sLG9e3kvLK2uXtpBLA0sSuYnHRlyPlPuOaTUrCx1Ozez1Kytr22k+/DcRLIjfVWBBoA8vs/D3w+vvHXh64n+IV/r+tWEslxpdrNrEc+G2EOQiDONvX6V6yehrJ0Pwx4b0J2fRfD+laa7fea0tI4ifqVArWoA8B/Z40+71j9lC/0rT5Cl3eRanbwMD0d2kVf1Irb+APj7wfZ/CPStL1PWdO0XUNDtRaalZXk6QSwSR5DEqxB5xnPfNetabp9jptt9l06ytrODcW8q3iWNNxOScKAMk8ms7VPCXhXVb8X+qeGtHvrsYxPcWUcknHT5iM0AeX/ALP6yanc/Ebxrb27w6P4g1V5dNZ0KefFGhUy7Tzhj/Ktj9lPH/CjdExj79x0/wCu716gscaxCJUURgbQoHAHpiodOsbLTrRLPT7O3s7ZM7IYIxGi5OThRwOaALFFFFABRRRQAUUUUAFFFFABRRRQAUUUUAFFFFABRRRQAUUUUAFFFFABRRRQAUUUUAFFFFABRRRQAUUUUAFFFFABRRRQAUUUUAFFFFABRRRQAUUUUAFFFFABRRRQAUUUUAFFFFABRRRQAUUUUAFFFFABRRUdzNFbW0txO4jiiQu7HoqgZJ/KgDh9T+MXwz068mtbnxdZb4H8uZ4kkljibOCGkRSqkHrk8V2the2d/YQ39ldQ3NpPGJIponDI6EZDAjgivJ/DPijXPF3hOe58F/D/AES28J3Ecq2st/eiH7SgypbyI42AUnOMnnFefeGNR1Oz/YKu7rT5JvtCWc8SsrHckTXRV8EdMIzfSgD2U/GD4ZjVjpn/AAmGnees3kFwW8kSf3TLjy8/8CrofF3izw34R0xdS8Saxa6bau2yN5W5kb0VRksfYA1n+BtA8Ox/DTR9HtdPsp9IbTocRNErRyqUB3EYwSepPvXASQwal+1vHa6tEjQ6V4ZWXR4pB8m9pMSOoPG4DjIoA9H8HeN/CnjD7QPDmtW99JbEefEAySxZ6FkcBgD2OMGsnxB8Wvh1oOqXGmal4otUu7X/AI+I4o5JvJPo5jUhT7Eg1p+PoxpvhXxF4g0mxh/tuLSLjyZkjHmuVjZkXI5I3AcVy/7Mum6Tb/BDw9NYxxTNf2v2i8mIDNPM5JkLn+I7sjn0oA73S9a0jVNFTWtN1K1vNNeMyLcwyB4yo6nI9MGm+Gde0nxNodtrehX0d9p1yC0M6AhXAJBxkA9Qa8a+CsCW2pfGLQ9IBOk22rSizhQYSOR4SZEQZ6ZxXR/smkf8KA8Mpkbo4pUcf3WEr5BoA73w94m0LxBZ3l5o2pRXlvZXMlrcOgIEcsf31OR29q53Ufi78N9P06z1C68V2aW97GZYCqu7NGCQXKqpZVyCMkAcVxX7L7K/gDxmysGVvEupkEHIIyKufsm6Do9v8F7G8i023+0ak0zXsrIGafEjqAxPUADAHTr60AeiX/jLwvY+Dj4wuNatf7A2LJ9ujJkj2swUH5QT94ge1edfA7456D44srTT9a1PTbTxRd3MyRadbxyjciklDlsjJQZ6/l0qP9kmNP8AhXWt2WxTbW/iS/iiiIyqIJBhQOw9qb+x+ltF8FYbqSONTHqF6TIVGQBK3f6UAddq3xg+Gul309neeLLPzbZyk5hSSZIWBwQ7opVSO4J4rZ8Uaja6h8N9X1TS72O4tptKnlguIJMqw8piGVhXDeD/ABXrPi7Q5rjwL4B0SLwrM0scFxf3ogF1hiGYQRxthSc8k5Nc9+zy8j/snXiuxOy31NVBOdoDScD2oA1PhZ8UPBfhr4R+EbbxP4pggv20mGSVZC80igjAaQqCVz6tivTNbvbPVPA99f6d4gFlaT2EkkWq2pEnkrsJ85eobb1/CuI/Zn0HQLf4FaB9k06zK6jYiW+O0N58jcPvJ69MYPTGK474G7o/2ffHtnCzHT7S+1eGwGcqsIU4Cn+7kn8zQBt/Fa6kj/ZTvLuz8UXeuMbCF49XI8qW5DSod+BjbkH8q6rx84Gg+Fnl8cXnhXff2qb4IhIb5mXi3bIOA3rXm/iX/kxu1/7Alp/6GldH8e/+RW+H3/Yy6b/WgCb4u/GzR/A/jvQPDf2/TwJboDXDPHIXs7coGR128ZJP+19K7DSPiX4F1ZdHbT/EVtOutTSwacwRwLiSPG9ASowRkcHGe2a4b4+wxN8UvhGWiRt+vShsqDkeWODWz+0b4bn1P4ayanokSprHh24TV9P8sYO+I7nUY9U3fjigDuvFPiLRfC+kPq+v6hFYWKOkZlkBI3MdqgAAkkk1oySxxwNPJIscSqXZ3O0KoGSTnpXh2t63a/Frxz8O9H09vN0eK1TxRqag5Hy/LBE3/bTdkd8V7B4v1TStF8Lapq2ubTplrayS3YZNwaMKdwweuRxjvmgDlG+NHwvFysH/AAmNiQ0gjE4WQwFvTztvl/8Aj1dbr+u6RoOhT67q19HbabAgeS4OWUKSAD8uSckjp6141411vxX4k+B2v3dt4C0XSfDU+izT2wub/M4g8pmVxCke1WxhgN3pzUHjKSSb9iKF5XZ3Ph+zyzHJPMfegD0nVviv8OtK1v8AsbUPFmnwXnmCNlJYojnorSAbFPsSDXYXN1bW1nJeXFxFDbRoZHldwEVQMliTwBjvXl/xD8N6Dpv7M+u6XZaVaw2cHh+WaOMRggSCIuHyeS27ncec1w/xQvLlv2T/AAXFcXEotL86Ta6nPvwVtmC7iT3yVUfjQB1HxN+K3gXxB8MPF+n+HPFltNqP9jXbQCNnjaQrG2TExADkf7JNd38H5JJvhV4VlmkeWR9ItmZ3YszHy15JPU1zv7QWg6A3wH8R28mmWQt9P0qWSyXywBA6p8hT0OcdOvTvW/8ABn/kkvhL/sD2v/opaAOP+IniDxFq3xl0r4aaP4j/AOEYtZtMbUZ72KJHubgh9oii3gqvAJJwT19K6zwfoPiTwzdX8uteOLvxBpBhDxLfWsaz27jljvjADLjttyKd8Sfh14Z8fW1uutQTR3lmS1nf2kphubZj3Rx/I5FcN4D1fxh4N+L8Hwv8R64/inTr/TnvtO1CZAtzAqEgpNj7w44Y98fSgCr4W/aM8HX3jbxDp+ra9pdposEkCaLdLFNvu9y/vC3B6Nx0X8a9dXxFojeKj4WXUIjrItBem0wdwhLbd/TGM8dc15X8Ira3b4//ABaVreIhLjT9oKDj9x2qeJWi/bDmeQbVm8HqIif4ytwc4+lAHpuo+ItF0/xBpugXmoRQ6nqgkaytyDumEYy5GBjgHvVTxn408LeDbeCfxNrVtpy3D7IFfLSSt6Kigs34CvOviayn9pv4WpuG4W2pEjPIBjXH8j+VJ4ejh1T9rPxS2rRrJPpWh2i6SkmGCxvgySKOx3HbQBQ1jxdpfib9oP4a3fhrXVvtNltNSWVYJWC71RflkTjDD0YZFeseL/GHhnwjbwzeItYt7ATtsgRstJKe4RFBZsd8A4ryrxxpml2X7WXw/vLKzt4Lu8sL5rt41CtLtjwjNjqeWGf8KqxTeJbz9qTxZJp+maRfXml6XaRaeuo3Tx+VbuoZ3jCo3JckE8dvWgD13wf408L+Lknbw7rFvfNbkCeIBkliJ6bkYBlz2yOap6v8R/A+kx3zaj4itLc2F39juEYMXE+0NsVQMudrA/KD1rltL8JeNrr4z6Z461S30DTIINNmsb2OxuJJZLtWO5NxZF+6wFZfwW0XS5/jH8UdbmsYZdRg1lLeGd1y0cZiUkLnpk9SOTgUAeleFvGXhjxRos2s6BrNtqFjAWE0kROYioyQykblOOxFeV+Ff2jPB1/418Q6fq2vaVaaNBLAmi3KRTb7sMv7wtwejcdF/Grfw0his/2nfidZ2kawWz2enTtEgwpkaPLNj1JJyfem/CC2t2+PnxbVreIhLqw2goPl/cdqAPaa4zUfip8P9PsFvbvxPaJE08tuoCu0jSRMVkAQKWIUggnGPeuzrxX9ljSdHXTfFesR2lu2qTeJL6CefhpAiyZVP9kck44znNAHq3hbxFofijR4tY8PapbalYykhZoHyMjqD3B9jzXN6r8XPhxpdpb3V/4ssYI7m4ltochyzSRuUcbQucBgRnGM96474LQw2Hx4+K+m6Wgi0pbiymEUYxGk7xEyYHQEnOR7Cm/staBo/wDwjniPWH0+CW/uvEF9DLNIu9vLSU7UGei5JOB3JNAHo/jHx34R8Hvbx+ItdtrGa5/1EB3PLIPVY0BYj3xipPBnjXwr4xhnk8Na3a6j9nbbOiErJEf9pGAZfxFeb/BaOHVPjR8UdY1aNZNZs9TisbfzRloLRUPl7M8qG6nHWk8VwW+n/tYeDZ9KVYbvUdHvE1JIlx5sScoz464bpkdvagD0DxZ8RPBnhXUF0/XNdhtr1o/M+zpG80ip/eZY1YqPc4FM8GfEfwV4ynng8M69FqLwRGaQJFIoCA4JyygHk9q8v8F+JJNB+KPxKv7HwrrHie1udYSE3+lwpLJFLHCoa2ZWYNtU9GHy8muv+CfhzWtD8N+I77W7FdKk1rU7jUINLWRXFlG4GEJXjccEkDjn60Aa0/xa+HMLaSsniuxD6w22wQBy0x3+WOAMqNwIy2BWh4t+IHg7wpexWOva5BbXkqb1tkR5Zdv94pGGYL7kYrgP2S9A0e3+ElrqaafA17fXU73E7qGdykzKoyegAHAHA5Peuf8AgrceM7rxP8QNZ07R9Au9Uk8QzW93Lf3skc8aR8RRgKjYQL05/CgD3Hwv4k0LxRpQ1Tw/qltqNmWKmSFs7WHVWHVWHcEAiud/4W18Ov7X/sseKbQ3Hni33BHMPm5xs83b5ec8fe68daw/AfgfxPZ+N/GWua3/AGVp1j4jtYozZ6ZM77JlUq0pLIvzEH865vTdS8S/BPwlZ6L4v0HT9Z8FWEi26azYMFlgRn+R54GHPJGWU9fWgD1nxh4x8M+EYIJvEWrQ2IuH2QIQzySnvtRQWbHfA4qXwj4q8P8AizT5L7w9qcV/BFIYpSoZWjcAHaysAynBBwQOCDXHfEXwr4nn8baN8QvBb6Xeahp9lJZvp+olkjnhkYMWSQZKPx1xgj9dP4WeN7fxdJrVlcaHNoWv6RcJDq1jIyuUdlyjB14dSBw3HSgDt6KKKACiiigAooooAKKKKACiiigAooooAKKKKACiiigAooooAKKKKACiiigAooooAKKKKACiiigAooooAKKKKACiiigAooooAKKKKACiiigAooooAKKKKACmyxpLE0Uiq6OCrKwyCD1Bp1FAHmWnfBzTtOgk0mw8WeKLbw1I7MdEiu1WABjlow+zzQhyflDjrXSeDvAmg+GfAv8AwhdvG95pB85WiutrbkldmZDgAY+Yge2K6migDyuw+C1jZW39kweN/GKeHQ2V0ddQAhVP+eYcL5gj/wBndXQ+P/hzo3i2bTr/AO2ajo2r6YCtjqemzeVcQoeqZIIZT6EGuzooA5LwZ4Hh8P3t3qV7r+t+IdRuohBJcancBwsYOdiRqFRRnrgc1zsfwcs9NluovC3jPxV4a0y6kaSXTdPuk8hWb7xj3oxjz/skV6fRQBheBvCWheC/D8eh6BaGC1V2kcu5eSWRuWd2PLMfU1xdt8FdHsru9i0vxN4n03Qb+dp7nRLW9CWrMxywB271Vu4VhkcdK9RooA5XwD4D0TwTouo6PonnR2V9dy3RibbiEyAAomAMKABjOT71b+H3hWw8E+ErPw1pk9zPa2m/Y9wwLncxY5KgDqfSt+igDmfh14L0zwPpd7p2lT3c0N5qE1+5uGVirynLAYA+Udu/vWH4a+Fen+HPEc+o6N4j8QWmmT3kl7Loi3CfY2lcYbI27tpJzt3YyBXoVFAHmVh8HdP01Z9O0vxZ4n0/w7PK8kmi292iwfOcsivs8xEJJ4VhXQeE/AGjeGfAd14M02W6Gm3H2nl2UvGJyxYKcYwN2BkHoM5rraKAPJ7X4G6Vpujro3h7xf4r0LTpIFhvLazvECXRChWcgodjsB8xTbnJ4rtdJ8F6DpHgJvBOk27WWkm0ktQsbZcBwQzZOcsSxOT3ro6KAOLvvhxo158J4/hvJeX66WlpHaidXTz9qEEHO3bn5R2q94w8F6Z4n0/RrK+uLuKPSL6C+gMLKCzxfdDZB4PfGD7101FAHLfEnwNpfjrS7S01C5vbG4sbpLyyvbKQJNbTL0ZSQR+BBq3oGljwx4anh1PXdS1lY/MnuLvUnWSQrjJGFUAKAOABW9RQB4f+yL4TttL8Lat4rSxntP7dvpGsYZ8mSGyR2EKc892P4ivZdZ02x1jSbvStSt0uLK7haGeJujowwR+VWxwMCigDy+3+DOn/ANjnw9feMPFWoeHVjMUOlT3aCJFx8qllQO6r2VmI4GQa3tQ+Hej33woT4cS3d8NLSyisxOrL5+yPbg527c/KM8V2VFAGR4g8PWeteDr3wvdSTrZ3li9lI8bASBGTYSCRjOD6Vmy+A/D918NofAGoQy32jx2Udn+9bEhVAArblAwwIByAOa6migDyw/BTS7zSjpHiHxb4p8QaZHCYrWzvrtTFb8YV8Kg8xl/hL7sY6V6F4X0e38P+G9N0K0kllt9PtY7aJ5SC7KihQWwAM8elaNFAHDeLvhxDrXiCTxBpvirxJ4c1OWNI5n028AjmVQQu6JwykgHripvAXw50bwnql3rf23U9a129jEdxqmp3HnTsgOQg4CqvsAK7OigDz/xJ8LbHVPGVx4r0zxJ4g8O6hewJBfnTLhEW6RPu7tytggcZXBq38Qvhzpni7U9M1pdT1TRNc0wMtrqWnShJlRvvI24EMp9CPX1rtaKAPO9H+Eegaf4r0rxZLqWsajrtg8rvfXlwJJLrehTa/wAvCKCdqptAz0q746+G2m+JvENn4mtdW1XQNfs4jBHqOmSqjvETnY6spV169RXb0UAed6J8I/D+meLdL8WPqOsX+u2JlMl9eXAkkuvMTZiQleFUZ2qm0DPStHxx8OtK8Ta1a+IIdQ1PQtetIzFFqelzCOYx5z5bggq6+zA9a7OigDkvCHgy40PUzqeoeMfEmv3PlGJVv7hBCgJByI41Vd3HU5PJq34U8Iaf4c1vxFq1ncXUk2vXi3lysrKVRwgXCYAIGB3zXRUUAczpHgvTNM+IOueNYLi7a/1qCCC4idlMSiFdqlRjIJHXJNYviP4W2Op+M7jxXpniTxB4d1C9hSC//sy4RFulT7u7crYIHGVwa9AooAK+d/gp8PF1jR/EGtWWu6/4Y1Z/EOoQy3OnzBPtEQl+UOkispxk4YAEetfRFAAHQAUAcx8OPA2h+A9Hm0/RxcSyXMxuLy7upfMnupT1eRu5/Spfh/4Q0/wXpF1pmm3F1PFc30987XDKWDytuYDAHAPSuiooA4PxZ8MdN1jxOfFWla1rHhrXXjEU95pcyp9pQdBKjqyvjsSM8CrXgb4d6R4X1e815r3Uta169QRXGqalMJJmjHRFwAqL7KBXZUUAfMVnb+AV8a+L774pf2toGtXOrSeTb2wura3kt14jlRoBiRnHLMTkmu5+BI1GfxL4nj0u81+68BmKFNJl1cuXabB83yTIN5i6Yz36V7Gyq33lB+opaAOf+HvhOw8E+FLbw5pk9zPa27SMr3DKXJdyxyVAHU+lYHiH4X2F74nufE2g+INb8LareAC9l0uVFjusDAaSN1ZSw/vYzXf0UAcpoHgqPTtL1Syv/EfiDW31OLyrie+vMuq7Sv7sIFWPhj90DnBrnZvhBb6gILPxF428Wa/o0EqSrpl9dRmJyhyokZUDyAEDgtz3zXptFAHH+LvA8utaumrab4u8ReHboQLBINPnTypEUkjMcisu4ZPzAA1Z+H/gnSvBtvffYri9vr7Up/tGoX97L5k91JjALEAAADoAABXT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9TvrLTLCbUNRu4LO0gQvNPPIESNR3LHgCorrVtLtXskudRtIWv3EdmHmVTcMRkKmT8xxzxXkP7XF14k/4QBdH07T9PudL1i6trGdpJnWfzXnUqqqBgqduCc5wTxXOeM5fiVe/F74f6Pe+H/C327T0u7+ySG9maHakYQmRimVxkbcA5J5oA948R+JvDvhuFJvEGu6bpSSHCG7uUi3/Tceam0DXNF8QWP27Q9WstTtdxXzbWdZVB9MqTzXJ+NZPhj4d12HxF40/sKz1a9g8mK4vwHZkj6rHuzgDeM4AzkZrhPgDZ22pfFzxp428JQrZ+CL+GKC0SOMRR3Vwu3fKsfVQCH5IGd/tQB7vVLW9W0vRNPfUNZ1G006zQgNPczLGgJOACzHHNXa8c+LVpB8QPiv4d+G06mbSbGCTWtaQHhgAY4EP/AmLY9ge1AHr9pcQXdrFdWs0c8EyCSKWNgyupGQwI4II71JXkn7NGo3lt4X1bwDqUnmap4Qv5NP+c8vb8tA/wBCvH4V5/4P1r4vf8L38c/ZPDugXOqeRYre2kurSC3t08v5DE205LDk8DBoA+m6K+a/EWsfFSP9p2FLLQtEmv00CUWlm+pyLbyWvntiZjt4kzxjHQda9I+IXxH1jwTB4PXUvDy3l9rcr291aWMhkZZhFuVIiQN2XwuTjAOaAPTKK4DSde+KCaBqV5rPgbTW1JZYl06ystUBEiscMZZGGF2cE4BzzgVh698QPH3gq60m88c+G9BGh6hex2Ulxpd9I8tpJIcIWV1G4euPSgD1uiuK+KPjpvCP9k6ZpulPrHiDW7g2+m2KyCNXYDLO7n7qKOSag0PV/igt69n4g8KaJiW1kktrvT9QZoY5lXKxyq6hgCeNy5oA7yivmf4Naz8WG+IvjsWvh/Q7p21uIaqk+qyBbM7cFYflO5duT0HNfTFABRXBa1q3xTn1W9i8PeE9CgsbZ2SGfVdRYPd4/iVIlOwHtuOfYVZ+EnjlvHGgX1zdaYdM1TS7+XTtRtPM8xY548btrYGVOaAO0orxnwb8TviB468Pve+E/BWniW2mmiubjUbtorZ3SRgEhwCznaFJY4UE45rsPhR4+h8a+ErvV7ywbSLzTbqay1O1kfeLeaL7+G7rg5z/AIUAdtWH4P8AFmieLItRk0S4kmXTr+XT7nfEybZozhgMjkc9RxXn3h/4jfEDxbZS+JvCPgjTrrwuJWW1+1agYry/RGKs8a7Si8g4DHnFUf2SLn7b4f8AGV55E1v5/iy9l8mZdske4qdrDswzgj1FAHr+s6rpmi6dJqOsaha6fZxkB57mVY41JOBlm4GSQKytH8c+C9ZuxZ6T4t0K+uW+7Db38TufoobJrz79sf8A5INq2en2m1/9HJXH/GXUPg/4m+H02meEY9E1jxbIka6THocKNeJPuXBDRjKqOSSSBj3xQB9JUV53rvjDUvA/gnwtp9/ZPrni/U44LGGzjlCfaLoRjzXZzwqAgktiqV7468aeEdR0pviBoOiR6Rqd3HZC+0q8kf7JM/CeasijKk8blPFAHqNFfOfxY1X4jwftH+E4dL0jSpSkF7/ZML6i6R3cexd7TYHyMvYDOa9VvtY+JMehaRHa+ENKm1y6VzfFtS22dkQRt+bbvkyD0C9jz0yAdvWYviDQ28SP4bXVrM6ykH2hrESjzhH/AH9vXHIrhvDnj3xNa/Em18CeOdD02zvNRtJLrTrzTbppYZhHjejB1DKRzzV2HWrM/H248Pjw/py3Q0Bbs6qIx9pZTLt8otjOzv1oA7+ivKJPiV4p1Dx/4l8E+GvCcN9f6VNEI7uecxWscTRhi0zYJ3bjgIoJIBPGK1Phl4+1bW/FWt+C/FeiQaT4i0dI53FrOZbe4gf7siEgEduD60Aeh0UUUAFFFFABRRRQAUUUUAFFFFAFLSdW0vVhcNpeo2l8Ladrec28yyeVKv3kbB4YZ5B5q7Xi37LkkcOm/EGaVgkaeML9mY9AAEyauaB8RviB4utZvEng7wVp134XSVktWu9QMV3fqjFWeJdpVRkHG484oA9B8I+LNE8VDVP7FuJJv7Lv5dPut8TJtmj+8BkcjnqOK3K8R/ZRvGu9G8eagLS4habxZezfZpVCyoW2nYw6BhnB9629Y8U/F+y0W68Q/wDCD+HoLK1jad9Pm1ZmvDEoy3zKnlhsZ4yenegD0LxPrWn+HPD99r2qyPFY2MLTzuqFyEUc4A5NWdLvbfUtNtdRtGL291Ck0TEEEowBBwenBrzL4j+JLPxh+zDrfibT0eO21LQZJkST7yZXlT9DkfhWHovjj4j2fwv07xDongS0k0LTtLiZ0v70w3t1FHGN8kaBSqrgEjcckc45oA9xorjZPiP4eh+E6fEmd5Y9IaxW8C7f3nzcCMDu247frXLnxh8YW8PnxRH4B0P+z/L+0jTTqb/bzDt3dQmzfj+H8OtAHrVFYXgDxTpnjXwhp3ibSC/2S+j3qrjDowJDI3uGBH4Vn+MNT8dx6tFp3hHw1pt1CYRJLqOpXxihRiSPLCIGdjgA54HI60AdbRXnnw98ea1qfjXV/AvizRrTTdf062S8VrO4MtvcwOcBlLAMpBxwa8n8N618XB+0D4y+x+HtBudVFhZrc2cuqyLbQRY+Ro228lhyRgYzQB9N0V81+LNY+KUf7TWmpZ6Host8miTiytG1ORbea38w5lc7eJM8YwenWvSPiB8RtZ8D6Z4Ql1fw/Hc3+s3Rtby0sZGlZJfKZgkJwN5LhV5x1zQB6ZRXAaPr3xPGh6re614F077crxf2ZY2WqAmUOxDea7AKmwYJIznnGawvEfxB+IHgg6bqnjfwzoI0G7vIrSeXTL6SSa0aRgFLK6AOM9dtAHrlFcZ8UfHS+D4NLs7HTJNY13Wrn7LplgkgjEr4yWZzwqKOSaraDq/xQXURZ+IvCmiCOe3dobvTtQZ44ZQpKpKrqGwTxuXNAHeUV8y/CfWvi03xS8fC08P6FdXLalbDVIZ9VkEdofL4EJ2ncNuT0HNeq67408UXvxAv/BngnSdJmutKtori/utVuXjjHm52IiopZjgZJ6CgD0Wisvwtca3daLDL4i02207Usss0NvcedHwxAZWwDhhg4IyM4qHxjqGu6bpAl8O6CNb1CSVY0ga6W3RAc5d3OcKMdACTkUAbVFeU3vj7xx4T8SaBZ+PPD+iJpmuXqafDeaVeSOYLhwdiurqMg46jpWp8VfiJdeCfEPhnTbbQZ9Z/tuSeEQ2x/fGREBQKDxgsRkk4Aye1AHoVFeTy/ETxr4b8XaDpvjzwtpdlpniC6FnaXenXzTG3nYZSOUMoznpleOprc+J/jy88Oapo/hnw7o6614n1oyfY7WSbyoo40GXlkbso9uTQBv8AivxZonhi40iDWLiSF9XvksLMLEz75mBIBwPlHB5PFbtfN/xg1jxjceLPhxpXjDw5a2M6eKraaC90+4M1rOuCCnzAMjjI4I5GSDxX0hQAUV4/L8T/ABnqvi3xN4T8H+DrXUdT0W+8rz7m5MNqsGxSGd8Z8xmLAKvZcmtnXvHniKPXdL8GaDoFne+LZ9PW+1FZropZ6cnAJdwCzZfIUAZPWgD0eivO/DvjjxBb+OoPBHjbRrCx1O+tZLrTLqwuWltroR/fT5wGV1BB75FeUeEda+L3/C+fHH2Tw7oFzqv2axW8s5dWkW3t08v5DE205LDk8DBoA+m6K4vxHqvxGbWDYeGfC+jm2jiRpNQ1PUGWORyMlI441LnHTccfSqvwu8d6j4j1rxB4X8R6PDpXiHQJIlu47ecywypKu5JEYgHBHY8jigDq9E8QaHrdxfW+j6tZ30unzGC8SCUOYJBn5WA6Hg/ka068/wDhTrdnqmt+Obe08P6dpTabrkltLJaoFa8YID5smAMscn1rmfBvxO+IPjrw8194S8FaeslvLNFc3Go3bRW8jo7AJDgFnO0KSxwoJxzQB7NRXC/DP4iweLfA1/4gvNNl0u60ma4ttUsy28wzQjLgH+IY6flWR4O8ZfEjxTpmneKNN8L+H/8AhHtQZZIYH1Jxei3Y43k7PL3AfNtz7daAPUaKK81ufG3i/XvFuuaH4D0PSZodBlW3vb3Vrp40knKhvLjWNSTgEZY4HNAHpVFeY/B/x14t8WDXZPEGjaNpo0ieWzmhtrt5JkuIzyrArjaVOQwP4Vj+Afid8QPHmnaZqXhzwTYCwE4i1S6vLxolBEmHFuMZfavJJwCTgdDQB7NRXms/jrxT4h8Vavofw+0TS7m30WYW9/qWqXLxwtcYyYo1RSzFeMtwO1aXw78cXevX+t+H9c0caZ4k0JkF3aRTiWOZHXdHLExwSrehAI70AdxRXlmr+KfjBZ6NdeIB4H8PQWVtG076fNqzNeGNRlvmVPLDYzxk9O9QfEPxhrHiT9nmfxZ4LsbeSHUtJmluRdXDRSW1uYX8xkKj5pFI4HGcdaAPWqK8f/Zp1Dx9deCdAh1zRtJi8PrpMZtL6O+eS5mOBt3oVwMjJPPBr2CgAooooAKKKKACiiigAooooAKKKKAPEf2htG1bVfG/gPTbbxXqFlb6nrSbbSOKFkgaCN5TMhZCxfgcMSvtWfpXhnX7n9pKS1m+IWsXcmiaDFM0729qJGE0+WgIWMKEYRgk43c8EV73JDDJJHJJFG7xkmNmUEqT1we1IsEKzvOsMazOAHkCgMwHQE96AOQ8RfEPwDpPiOXw/wCJdXs9NvYkV1GoJ5ccisM5SRhtb0ODmvMPh3Jpus/tLXeufDdNnhNdJMes3FtEY7O6utx27OArOPlyR6H1596vrCxv0Ed9Z210g5CzRK4H5ipLaCC2hWG2hjhiX7qRqFUfQCgAuZora2luJ5FjhiQvI7HAVQMkn8K+fvhD4d8U+OJ9f+KVh4zv/DR8R3zi3jhsYJi9nCfLhJMqEjgNwOO/NfQjqroyOoZWGCCMgj0psMUUESwwxpFGowqIoAA9gKAPn9tP1b4XfH7Qta1rxJca5ZeMY20u9u7i3igKXCAGDKxgLz0zj15q5aeItD8D/tMeO7rxZqUGj22r6ZYzWM9ydkcyxRhHCseCwI6Dmvc57eC4CieGOUIwZQ6htrDoRnvUd5Y2N4yNeWdvcGM5QyxK+36ZHFAHi3jnWNM8M/tPeHPFGvXsWn6LfeGJbKG9nO2HzhMZNrMeFypGM1e+KupWOreOvg9qem3KXNndaxLLBMn3ZENuSCPYivXLyztL2IRXlrBcxg5CyxhwD64NONtbnys28R8n/VfIPk4x8vpx6UAee/tFeIfEHhr4fJf+H5ZLUyahBb319HF5j2Vq5IkmC4OSOB7Zz2rxf41SeDJPC2jQeG/HGteLb5dZsp55JNVkvIoYvMALSY/doSzKBkA5PFfVzqroUdQykYIIyCKq2+l6ZbwNBb6daRROwZkSFVUsOhIA60AeR/HCRvC/xV8C/Ea/jmfQNOFzY6jKkZcWgmUbZmA5254JxxXc6B8SvBfiHX4NE8Pa3DrF1LE0zGyBljhQDOZHHyrnoATnPausljjljaOVFdGGGVhkEehFQ2NjY2KMljZ29qrHLLDEqAn8BQB4Z8O/Eug+CPjH8TtN8V6pb6Tc6lqsF5YrcEr9pidMAx/3jkgYGa97qvcWNjcXEdxcWdvNNH/q5HiVmT6EjIqxQB88aR4osNY8VeKW+Jvj/UvDN1pmpy29pokOomyj+yj/AFbgLhpiwOcgntWt+yasa6b488lLxIW8T3DxC7DCfy2RGQvu+bcVIJzzzzXtFxp+n3FzHdXFjbTTx/6uV4lZ1+hIyKmjhijLtHEiGRtzlVA3H1PqaAPK/wBlE5+D8Hf/AImV9/6UPXP/AAO0+bVvCfxc0q3kaKa88S6tbo6nBRnXaCD2617pBDDBH5cESRJknaigDJ68CiGGGHf5MMce9iz7VA3N6n1NAHhnwN+KHhDw78JtM8P+JNRj0nXtDQ2F3pUiN9paRGIGyMDc+7j7oPJNXv2T5JZtE8aTT2s9nLL4svJWt51xJFv2NtYdmAIyK9ffT7B71b57G2a6X7s5iUyD6NjNTRQxRb/KiSPexZ9qgbm9T6mgDyD9sggfAXVs4A+1WvX/AK7pTvjV4DtV8AjxP4L0u10vxPoCrqFjPZQLE8gTBkibaBuVlB+U5yQK9cuIIbiIw3EMc0Z6pIoYH8DUhAI2kDHTFAHzl8UtStPFdp8Mfiz/AMTI+G4vMXVHsJXSSyEyhTJlDuAV1Kkjt9a2pbb4H69LptjN43uddae7he1s/wC3p7rdNuBQmMMcYPcgY717fDbwQweRDDHHFyNiqAvPXiq9lpWl2Upls9Ns7aRurxQKhP4gUAeP/Gm9tfDvx0+G/irWpls9FhS+tJryTiOKSRBsDnooPqai+KPjqPUfFPhG1t/F0uh+AtXhuHn16wlEfnTxttWETkYjXIPzcbs9cV7Zd21tdwmG6t4riInJSVAy5+hpklhYyWYspLO3e1AAELRKUAH+zjFAHznpsnh2b9pjwRJ4Y1vU9ds4rG9hmv7m8kuonl8vO2OViVJA5YJwMjNd3b/8nZXQ7/8ACJJ/6UGvUobOzhWFYbWCMQgiIJGB5YPXbjp+FSeTD5/2jyo/O27fM2jdj0z1xQB5T8JD/wAXr+Kw/wCnyx/9EVU8L/8AJ3fjD/sW7P8A9Dr2GOGGOSSSOKNHkILsqgFsdMnvQIYRO1wIYxMy7TIFG4j0z1xQA+iiigAooooAKKKKACiiigAooooA8G/Z+sZNW8GfFTS7eYxS3fiXVLdJFOCjPGqgg9iCaX4FfE3wj4Z+E+n+HPE+ox6Rr2hB7G70yVW+0tIrsF8uMDc+4Y+6DyTXukEEEG/yIY4t7F32KBuY9ScdTUT6fYSXq3z2Ns10v3ZzEpkH0bGaAPEP2dr7U4/B3xN1Oy0uddT/AOEh1C6t7C4G2TzTGrpE47NkqCPeua0fXvDuvfC+41TxN8Rtf1HxbqFnKkuiW9+8TR3LAgQpaRYYAHA5BBGSa+mooYYi5iiSMu259qgbm9T6moE07T47xr1LG1W6cYaYQqHYe7YzQB4Lony/sKtuwMeHJ8/99NXpB5/Z+bv/AMUqf/SWu3Ftbi2+yi3iEGNvlbBsx6Y6U8RoI/LCLsxt244x6YoA+bv7B1TxF+xL4fg0aCS6u7S1t75baMZadYptzIB3JAPHfFehH45fDk+Df7VTXYJLvyMDSkBN4Ztv+p8n727PHTHvivToY4YI0ghSOJAMIigAAewquul6Yt79tXTrMXWc+cIF35/3sZoA4L9mjw7qnhj4OaPp+s2/2W+kMt1Jb4x5PmSMypjsQpGR2PFcv8RPEUsnxpfwx4t8X3vg3wvFpiXNhNbXQtBqE5JDhpyONvTZkZxmvcKr31jZX0YjvrO3ukByFmjDgH1waAPAfhFJo8/7TeuXOgX2oahpknhxBDeXk0kvnlZgGZHk5dAeARxkHFXxr+i+B/2oPF1/4s1KDSLPV9EtJLG4uTsjm8obXUMeNwIPHWvc47e3jdZI4IkdUEasqAEL/d+ntUd5Y2N7s+2Wdvc7DlPNiD7T7Z6UAeK/EDWNM8PftJ+DvF2tXkVjoV54euLOK/mysIlLlwrMeFypGM1d+LmqafrPiX4Rappd1HdWV14iEkEyH5ZFMT4I9q9evLO0vIRDeWsFxGDkJLGHXP0NO+y222Jfs8WIcGIbB+74x8vp+FAHAftD+IfEXhn4by6l4cLwzG7ghurtIvMaztmbEkwXByQMfTOe1eJ/G+XwXL4DsofDvjvWvF2oDUbSeVpNVkvI4ohKoLyhf3cfJAG4A5OBX1eyqylWAIIwQRwaq2+l6ZbwvDBp1nFFIQzokCqrEdCQBzQB5H8dmk8O/ELwB8RLuGaXQ9HluLbUnjjL/ZVnQKszAc7QRyccV2+hfEzwT4g1610Xw/rkGsXdxG0v+hAypEgGcyMOE9ACc5PSuukRJI2jkRXRhhlYZBHoRUFjYWNgrLY2VtaqxywhiVAT74FAHhvgrxLoPgb45fE228W6pb6Q+p3VreWJuTtFxH5e35D/ABHPGBk1r/E5vhLqniu6k1jxc3hLxZpaCI38F41jc7Cu5cFsLMnPo3pxXrd1Y2FxNHNdWdtNLGf3byRqzKfYnpSXum6dfOj3un2lyyfdaaFXK/TI4oA4T9nfXvEfiP4dLf8AiWR7mVb2eGzvXg8lr22RsRzlOxbn64z3qp+0X4i1zw94c0dtMvZtK0+91SK11bVYYw8ljbNnLrkHbk4G7tXp67furj5eMDtSSxxyxtHKiyIwwysMgj0IoA+W/idJ4Qk1fwJD4Y8X6x4quIPE9lJdXEuqSXsMKM5A3Nny1csQAPvYzXpvxaP/ABev4U/9fl9/6Ir0+303TreAQW9hawxBxIESFVUMP4sAdfep5IYZJI5JIo3eMkozKCVz1we1AHj37Tf/AB+/DT/sc7P/ANBeq/xVvovBv7QPhLxzrTSReHrjS59Jnu2BMVnKWLozYHy7s4yeMD2r2maGGbZ50Mcmxgy71B2sOhGehpLmGC4geG5ijlhYfOkihlI9weKAPnz40+NdB8WeLfh5a+GrltVt7HxVavdX9spa1jZgQsfm/dZzknC5wBzivoeq0NhYwwRwQ2VtHDG2+ONIlCo3qABgGrNAHk3wRP8Axcr4sf8AYei/9ELXJePLDSfDv7Q+oa54z1DVtK8P+INMgitNTtryW3hiuIsKYZHjI2ggbhu4yfrX0HHDDG8jxxRo0h3OyqAWPqfWkubeC6haG5hjnib7ySKGU/UGgDyfwbZfCXUPiDpt5ofiafxD4gsIZntGOrTXqwIy7ZOSxVchhwTWJbeItE8D/tNeObzxZqUGj2ur6XYzWM9ydkcwijCOFY8FgR0HNe32NhY2CGOxs7e1Q9VhiVAfyFF5Y2N4yNeWdvcGM5QyxK+0+2RxQB4brvieLUvjBrmj+N/HF94Q0Oxt7ebRYbe9FkmoI65eVpcAvg8bAeKj/Z6bTpfjd8RLjR59QudNmtbB7W4vXkeSdNrLv3SfMyllbaT1AGOK91vdPsL7Z9tsba52HKedEr7T7ZHFTJDCkrSpFGsjAKzBQCQOgJ9qAPJ/gQf+Kn+KX/Y0S/8Aopak/ZROfg7bY5/4mF7/AOlD16pFDDEztFFGhkbc5VQNx9T6miCGGCPy4IkiTJO1FCjJ68CgDxP9ni8tNP0H4nX98Ga0tvFmpyzhYzIdi4LfKAS3HYDmuR8T6n4R8KxWesfBHxo8mq3d9EI/C9pdG4trsSOA48g5MPBJzxt9BX0zDDDDv8mGOPexZ9qgbmPUn1NQW+mabbXTXVvp9pDcNndLHCquc+pAzQBaXJUbhg45HpXy+niDUNF+KfxA8vxDq3he+n1Ub7Sy8Pvq1vLCI1Ec52Z2SuASRkduK+oa8k8PeFPiR4HvNag8Mf8ACMa1p2p6nNqAk1GWaC5RpTkq5VWDgdjwfagC58E38Fp4O1a18K+IJtbvGmludWuLtSl09xIMlpI2AKdMAYxx9aZ+ypz8DdDxz89x/wCj3rT+HPgvWNM8W69408U3thNretRwwvb6fGy21vDEDtUFvmdjnljj6V3kEMMEQigiSKMdFRQAPwFAHzP4JsfC3hPxd4s8M/EHxDq/h68k1ea+sLhtWmtLe9t5TuDqysELDkHnP5V6L4Ig8D2q+LPEnw3vJfEevLYhJppL6W5E7ojNDH5jkg5IxwTivTr6wsb9BHfWdtdIpyFmiVwD+IqS2t4LWFYbaGOGJeiRqFUfgKAPmbRde8O698MZ9V8UfEbX9Q8W39pKkuh29+8TR3JBAhS0iw2AcDkEEZJrsvhXY3Wo/sd2+m2kfmXVz4bu4IkH8Tssqgfma9iTTtPS8a9SxtVumGGmEShyPdsZqaGKKGJYoY0jjX7qooAH0AoA8q/Zs8Z+GNS+G/hjw1Z6xbya1aaYqXNhnE8Jiwj716rgkdeua9Yqvb2Njb3Elxb2dvDNJ/rJEiVWb6kDJqxQAUUUUAFFFFABRRRQAUUUUAFFFFABRRRQAUUUUAFFFFABRRRQAUUUUAFFFFABRRRQAUUUUAFFFFABRRRQAUUUUAFFFFABRRRQAUUUUAFFFFABRRRQAUUUUAFFFFABRRRQAUUUUAFU9c1K10bR7zVr4yLa2cLTTGOJpGCqMnCqCScdgM1cooA8K+E3x90nxBruq6Xrl1KJp9ce10VbfS58NbEgReYwUhW9d2MdwK9M8Y/EDwx4Vv7fTdTu55dSuEMkVjZWsl1cMg6v5calgvueK4X9mbIv/iWp4P8Awml8cH3IrB+HzeMLn42/FCbS5PDy6nFfwQt/aSStItqE/chNh4Qjk+9AHsHgrxp4d8YQXEmhXxlktXEd1bzRPDPbsegeNwGX8RXO6n8Z/ANjPdIL7UL2K0dkubmy0y4uLeFgcMGlRCox35qv4X8HeKLH4rX/AMQPEWp6Kkc+jixmtdOhkUOUfesjFyckDcPpiqXgnxh4y8daI2t+EdE8M6Z4YlaSO0fUpZGmmVWKlzHGAqqSDwWzQB6VomsaXrei2+s6VfQ3en3Mfmw3EbZRl9c/5xXDy/Gz4dJeSxDWLmS2hl8mXUIrCd7NH9DOE2de+cV5J4BuNSh/Yc16TTSxuViv1Gw/dQzMJMeg2FjXu3wtttFT4U+HbfTY7dtKOkwbVABRlMY3Z7HJznPfNAHC/FXWNN0n46fDzVtR1CC006Kx1GSS4kkCxhfLXBz39vWuu8KfFXwV4l8QroGn6jcRalIhkggvLOW2a4QdWj8xRvGBnjtXI/E/TdN1L9oD4Y215Z291apBfSxxugZAyIpRgOnBAIpP2gFVfiV8JLhVAm/4SJo94HzbTHyM+ntQB6T4z8X+H/B9jFd6/fi2E8nlW8SRtJNO/wDdjjUFnPsBVDwj8RPC3ifVZNIsLq6t9Ujj802N/Zy2k7R/31SVVLL7jNeaeNW8QT/tWaXBYtpCyw+HHk0saksjR7jIRMUCEfPgDn0zXSan4J8da94+8KeJdZ1Pw5bLoFzJIfsEEwlnjkTa0ZLk8UAdB4o+KHgrw1d6pZ6xqxgutMEHnwiB2djMGMYjAGZCQrEhc4xzimXnxT8G2uhaRq7Xt3ImsIXsLWGxmkuplB5IhVS4A7kiuS8JabY3P7VPjbULi1ilurPSrEW0jLkxb1IYr6EgAZ9K6D4ieDPEV34y0zxz4L1TT7fXNPtHsntdRiZ7a5gdgxUlfmRsj7wzQB0/g7xVo3iywmvNHkuSLeYwzxXNrJBLFJgHaySAMDgg9O9WfFHiDRvDGjS6xr2oRWNjEVVpZM/eJwFAHJJPQDmuY+FPjq48WTa5pGsaN/Y/iDQbhLfUrZJRLES6lkeNx1VgD15GKn+LnjK18F6BZXUml/2rfX+oQ2OnWhYKJLl87MsRhQME59uKAKui/F3wTqmuWejC71Cxu747bMahps9qtyfRGkQBj7ZrofFHizw/4ZudOg13UI7E6jK8Vu8gITciF23N0UBVJySBXiH7RD+PG8M+FZ/FMfhq2jHiiwKJpzzPKr7mx87gDGM5wPSup/aEsLLVPGvwusNRtYru1l8QsJIZV3I4ERIBHcZA4oA6bQvi94D1nxFb6DaarPHeXZIszc2c0Ed3j/nk7qFf2wea6Hxp4r8P+DtFbV/EepR2NoGCKWBZpHPRUUZLMfQCvNP2rY44/DngydEVZYfF+niJwMFAd+QD26D8qX4nGOb9pP4aWmrBf7NFvezWgY/K14E4yOmQuCPc0Acz8c/iB4a8XaT4RtdFvbhL238Yac81pdW0ltOqHzMPskAJU5HI4r6LrxH9rCHTfJ8BXEkdt/aQ8WWSQuQPN8oli4HfbkJntnFe3UAeT/Ckn/heHxTGTgXNjgZ/6YV0PiD4qeD9F1m50eS5v7+9tP8Aj7j03Tp7v7N7SGJWCn2PNcx8NTMvxl+LTW4BmEtl5YPdvs5x+tcv+zJ/wnc3wyF1ok3hUPPqF09+buOdrg3PmHf5hVsE9Me2KAPbNJ8WeG9W8LN4o0/WLSbRkjeWS7D4SNUzv3Z5UjByDgiuRPxu+HqvE0uoahBZTSCOPUJtLuI7RmPTEzIFx75xWToemz/CTwj498WeMLqxv7K9u31RrHT4GEUZZQpjVX/vNtHPHrXP/GHUfiHrXwD8R6pqumeGNL0i50vzlt1nlmuVibBUE4VA/wB3pkZoA9y1bVdN0nSJ9X1K+gtdPt4/NluJHARU9c14d8aviv4K8UfBnxXpulalcx3NxpkjWn2qzltlugGGTE0igP8Agc1X+Mkpb4E/DeG+Y/2Rc6hpCaoxY/6nYDg+oLAZrs/2prfS2+APiUXkNptitAbTzFX5JQwCbM9G7DFAHU+EtTsNH+Fei6pqt5DZ2Vto9vJPPM+1UURLkkmsnTfjD4Fvr61tft1/ZpeuI7S5vdNnt7e4Yn5QksiBDntzzXm/xwkvP+FK/DW3Q2y6fcahpcd8bnPklfLBQSYOSm8LkV1/xE8H/Ejxt4Lv/C99e+Dba2u0VRLDb3BeEqwZWXLYBGKAO78UeL/D3hi70+213UUsW1DzvIeRTs/dRmRyzdFAUE84z0rC0b4t+BNV8Pap4gg1eSHTdMkWO5mubWWH5m+6EDKC+e20HNcb8ZNHgu/G3wf0fW0j1FF1CVLjzFyszJbg5IPUFlzg133xX8Gnxt4VTS7fUf7MvbW7hvbK48oSKk0Tbk3IfvL6igBfCPxE8N+J9VOl2H9qW975JnSG/wBMntTJGCAWXzEAYDI6eorra8w8LeOfFOn/ABA0/wAA/EHSNOj1LUbaWbTdS0uVmt7oRDMilH+aNsc9xXp9ABRRRQAUUUUAFFFFABRRRQAUUUUAFFFFABRRRQAUUUUAFFFFABRRRQAUUUUAFFFFABRRRQAUUUUAFFFFABRRRQAUUUUAFFFFABRRRQAUUUUAFFFFABRRRQAUUUUAFFFFABRRRQAUUUUAFFFFABRRRQAUUUUAFFFFABRRRQAUUUUAFFFFABRRRQBwk3wr8OHxpceKrO91vTbq7uIrm9t7LUHit7uSM5VpEH3vfkA/iaseMvht4e8Ta5Dr7TanpGtRR+UNR0q7a2neP+45HDD6g4rs6KAOY8HeCdO8M3VzeR6nreqXlzGIpLjU9Qe4bYDkKAflXr2ANYEXwb8K281xHaX3iC00m6maafRoNTkSxkZjlgYxyFJ6qCB7Y4r0aigDnvBvg7QvCfhqTw5pNsf7MeWaQwzEOv71izLjGNvzEAenFchD8DfB8Hm2tvqHiSHRpZTI+jR6tKtkc9V2DkL/ALOcV6hRQBz9/wCD9GvPFOh+I5EmS80SGWGzVJMRhJFCsCvfgDFJ4r8H6P4m1XQdS1Nbg3GhXv22yMcm0CTGPmHcY7V0NFAHMePfAvh7xrBarrENwl1ZuZLO9tJ2gubZj1KSLyM+nIPpVPw18OtP0bWYNXm8QeJ9YurcN5H9parJKke4EHCDCk4PcGuzooAwtN8KaVp/jPVvFlv5/wDaWqwQwXO6TKbYgQu1ex55rN8XfD/TPEWsrrQ1fX9H1EQiB59K1B4DLGCSFZeVOCTzjPPWuvooA57wL4N0PwbYXFro8c7SXcxuLy6uZmmnuZSMF5Hbkn9PapfG/hTRPGWgvouvWzT2rOsqFJCkkUinKujDlWB71uUUAeb3HwZ8L30cJ1rUvEWt3FvNFLbXGo6k00lvsdXATjaoJUAnGSOM11fiXwppXiHV9C1TUPP+0aHdm7s/Lk2r5hUr8w7jB6Vu0UAc/wCOvB+j+M7Cxs9aW4MVjqEOoQeTJsIliztz6jk5FRfEHwP4f8c6bBZa7BNutZhPaXNvM0U9tKP443HIP6V0tFAHm5+C/hCYw3Gpz6zq2ow3UNymoX9801wpiYMqKx4VMjkKBnvXpFFFAGFoXhTStG8Ta54hs/P+2628T3e+TKZjXau0duK5zVfhL4duNeu9b0rUvEHhy7vm33n9j6i1vHcP/fZMFd3uAK9AooA5nSvA2gWPha+8NzJealY6jv8Atv8AaN09xJOWUK25mORwB0wB2xXMj4J+FJdLbSNQ1LxJqelCJorewvdUeSC2BBAKL6qD8u7djAPUV6ZRQBz+o+DfD+p+B18F6lZfbdGW1jtfKlc7iiABTuGCGGAcjHNciPgh4Pm0+Sw1a98Qa3b/AGZre2TUtSadbRWGMxKeFYDoxBI7V6dRQBiX3hTQtQ8HL4R1KxW90gWqWphnOSyIAF567hgHIwc81yVr8HtFhijtH8T+NLjTo8bLCXXJfJCg8LxhsD03V6RRQBg6/wCE9J1vXNB1i9E/2nQp3nsvLk2rudNh3DuMUeNfCum+LNPgtNQmv7Z7aYXFtc2N08E0MgBG5WU+hIwcg56VvUUAcZ4S+G+h+HtfbxC15rGs6z5Jt477Vb1riSKInJRM4CgnrgZ967O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idx="13"/>
          </p:nvPr>
        </p:nvSpPr>
        <p:spPr bwMode="auto">
          <a:xfrm>
            <a:off x="751112" y="1340123"/>
            <a:ext cx="10198792" cy="45297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1"/>
            <a:endParaRPr lang="en-US" sz="2000" dirty="0"/>
          </a:p>
          <a:p>
            <a:pPr marL="228600" lvl="1">
              <a:spcBef>
                <a:spcPts val="1000"/>
              </a:spcBef>
            </a:pPr>
            <a:r>
              <a:rPr lang="en-US" sz="2000" dirty="0"/>
              <a:t>LEAs can use income survey data or other internal documents for other district-specific data collection purposes</a:t>
            </a:r>
          </a:p>
          <a:p>
            <a:pPr marL="228600" lvl="1">
              <a:spcBef>
                <a:spcPts val="1000"/>
              </a:spcBef>
            </a:pPr>
            <a:r>
              <a:rPr lang="en-US" sz="2000" dirty="0"/>
              <a:t>For example, sporting fees, extracurricular activities, testing fees</a:t>
            </a:r>
            <a:endParaRPr lang="en-US" sz="1600" dirty="0"/>
          </a:p>
        </p:txBody>
      </p:sp>
      <p:pic>
        <p:nvPicPr>
          <p:cNvPr id="4" name="Picture 3">
            <a:extLst>
              <a:ext uri="{FF2B5EF4-FFF2-40B4-BE49-F238E27FC236}">
                <a16:creationId xmlns:a16="http://schemas.microsoft.com/office/drawing/2014/main" id="{7E499A9E-D784-498A-A78E-CB686CF6A2C5}"/>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378689">
            <a:off x="8489063" y="3380631"/>
            <a:ext cx="1902542" cy="1902542"/>
          </a:xfrm>
          <a:prstGeom prst="rect">
            <a:avLst/>
          </a:prstGeom>
        </p:spPr>
      </p:pic>
      <p:pic>
        <p:nvPicPr>
          <p:cNvPr id="10" name="Picture 9">
            <a:extLst>
              <a:ext uri="{FF2B5EF4-FFF2-40B4-BE49-F238E27FC236}">
                <a16:creationId xmlns:a16="http://schemas.microsoft.com/office/drawing/2014/main" id="{909BBCFE-0152-4C12-9B87-EC8050258094}"/>
              </a:ext>
              <a:ext uri="{C183D7F6-B498-43B3-948B-1728B52AA6E4}">
                <adec:decorative xmlns:adec="http://schemas.microsoft.com/office/drawing/2017/decorative" val="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19584339">
            <a:off x="992696" y="3655457"/>
            <a:ext cx="1938291" cy="1053946"/>
          </a:xfrm>
          <a:prstGeom prst="rect">
            <a:avLst/>
          </a:prstGeom>
        </p:spPr>
      </p:pic>
      <p:pic>
        <p:nvPicPr>
          <p:cNvPr id="12" name="Picture 11">
            <a:extLst>
              <a:ext uri="{FF2B5EF4-FFF2-40B4-BE49-F238E27FC236}">
                <a16:creationId xmlns:a16="http://schemas.microsoft.com/office/drawing/2014/main" id="{BBCD4B02-7778-45A4-94AD-29689C859860}"/>
              </a:ext>
              <a:ext uri="{C183D7F6-B498-43B3-948B-1728B52AA6E4}">
                <adec:decorative xmlns:adec="http://schemas.microsoft.com/office/drawing/2017/decorative" val="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637843" y="4307388"/>
            <a:ext cx="1363943" cy="1363943"/>
          </a:xfrm>
          <a:prstGeom prst="rect">
            <a:avLst/>
          </a:prstGeom>
        </p:spPr>
      </p:pic>
    </p:spTree>
    <p:extLst>
      <p:ext uri="{BB962C8B-B14F-4D97-AF65-F5344CB8AC3E}">
        <p14:creationId xmlns:p14="http://schemas.microsoft.com/office/powerpoint/2010/main" val="331015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59" y="2291833"/>
            <a:ext cx="10294465" cy="30081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Federal Programs and Special Education Departments</a:t>
            </a:r>
            <a:endParaRPr lang="en-US" sz="1800" cap="none" dirty="0">
              <a:solidFill>
                <a:srgbClr val="000000"/>
              </a:solidFill>
            </a:endParaRP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208.332.6800 </a:t>
            </a:r>
          </a:p>
          <a:p>
            <a:pPr>
              <a:lnSpc>
                <a:spcPct val="110000"/>
              </a:lnSpc>
              <a:spcBef>
                <a:spcPts val="0"/>
              </a:spcBef>
            </a:pPr>
            <a:r>
              <a:rPr lang="en-US" sz="1800" cap="none" dirty="0">
                <a:solidFill>
                  <a:schemeClr val="tx1">
                    <a:lumMod val="90000"/>
                    <a:lumOff val="10000"/>
                  </a:schemeClr>
                </a:solidFill>
                <a:hlinkClick r:id="rId2" tooltip="Idaho State Department of Education Website"/>
              </a:rPr>
              <a:t>www.sde.idaho.gov</a:t>
            </a:r>
            <a:endParaRPr lang="en-US" sz="1800" cap="none" dirty="0">
              <a:solidFill>
                <a:schemeClr val="tx1">
                  <a:lumMod val="90000"/>
                  <a:lumOff val="10000"/>
                </a:schemeClr>
              </a:solidFill>
            </a:endParaRPr>
          </a:p>
          <a:p>
            <a:pPr>
              <a:lnSpc>
                <a:spcPct val="110000"/>
              </a:lnSpc>
              <a:spcBef>
                <a:spcPts val="0"/>
              </a:spcBef>
            </a:pPr>
            <a:endParaRPr lang="en-US" cap="none" dirty="0">
              <a:solidFill>
                <a:schemeClr val="tx1">
                  <a:lumMod val="90000"/>
                  <a:lumOff val="10000"/>
                </a:schemeClr>
              </a:solidFill>
            </a:endParaRPr>
          </a:p>
          <a:p>
            <a:pPr>
              <a:lnSpc>
                <a:spcPct val="110000"/>
              </a:lnSpc>
              <a:spcBef>
                <a:spcPts val="0"/>
              </a:spcBef>
            </a:pPr>
            <a:endParaRPr lang="en-US" cap="none" dirty="0">
              <a:solidFill>
                <a:schemeClr val="tx1">
                  <a:lumMod val="90000"/>
                  <a:lumOff val="10000"/>
                </a:schemeClr>
              </a:solidFill>
            </a:endParaRPr>
          </a:p>
          <a:p>
            <a:pPr>
              <a:lnSpc>
                <a:spcPct val="110000"/>
              </a:lnSpc>
              <a:spcBef>
                <a:spcPts val="0"/>
              </a:spcBef>
            </a:pPr>
            <a:endParaRPr lang="en-US" cap="none" dirty="0">
              <a:solidFill>
                <a:schemeClr val="tx1">
                  <a:lumMod val="90000"/>
                  <a:lumOff val="10000"/>
                </a:schemeClr>
              </a:solidFill>
            </a:endParaRPr>
          </a:p>
          <a:p>
            <a:pPr>
              <a:lnSpc>
                <a:spcPct val="110000"/>
              </a:lnSpc>
              <a:spcBef>
                <a:spcPts val="0"/>
              </a:spcBef>
            </a:pPr>
            <a:endParaRPr lang="en-US" cap="none" dirty="0">
              <a:solidFill>
                <a:schemeClr val="tx1">
                  <a:lumMod val="90000"/>
                  <a:lumOff val="10000"/>
                </a:schemeClr>
              </a:solidFill>
              <a:hlinkClick r:id="rId2" tooltip="Idaho State Department of Education Website"/>
            </a:endParaRPr>
          </a:p>
        </p:txBody>
      </p:sp>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Thanks for all you do!</a:t>
            </a:r>
          </a:p>
        </p:txBody>
      </p:sp>
      <p:sp>
        <p:nvSpPr>
          <p:cNvPr id="7" name="Slide Number Placeholder 1">
            <a:extLst>
              <a:ext uri="{FF2B5EF4-FFF2-40B4-BE49-F238E27FC236}">
                <a16:creationId xmlns:a16="http://schemas.microsoft.com/office/drawing/2014/main" id="{CAD7360E-5300-4244-B35A-F07E0E07135E}"/>
              </a:ext>
            </a:extLst>
          </p:cNvPr>
          <p:cNvSpPr>
            <a:spLocks noGrp="1"/>
          </p:cNvSpPr>
          <p:nvPr>
            <p:ph type="sldNum" sz="quarter" idx="12"/>
          </p:nvPr>
        </p:nvSpPr>
        <p:spPr>
          <a:xfrm>
            <a:off x="9230662" y="6395774"/>
            <a:ext cx="2743200" cy="365125"/>
          </a:xfrm>
        </p:spPr>
        <p:txBody>
          <a:bodyPr/>
          <a:lstStyle/>
          <a:p>
            <a:r>
              <a:rPr lang="en-US" dirty="0"/>
              <a:t>Data Collection | </a:t>
            </a:r>
            <a:fld id="{C26AAFF7-C4D7-4A72-B8FA-A17532192431}" type="slidenum">
              <a:rPr lang="en-US" smtClean="0"/>
              <a:pPr/>
              <a:t>8</a:t>
            </a:fld>
            <a:endParaRPr lang="en-US" dirty="0"/>
          </a:p>
        </p:txBody>
      </p:sp>
      <p:sp>
        <p:nvSpPr>
          <p:cNvPr id="8" name="Rounded Rectangle 20">
            <a:extLst>
              <a:ext uri="{FF2B5EF4-FFF2-40B4-BE49-F238E27FC236}">
                <a16:creationId xmlns:a16="http://schemas.microsoft.com/office/drawing/2014/main" id="{67A63900-72E1-4E2B-A176-04984EE86CBB}"/>
              </a:ext>
            </a:extLst>
          </p:cNvPr>
          <p:cNvSpPr/>
          <p:nvPr/>
        </p:nvSpPr>
        <p:spPr>
          <a:xfrm>
            <a:off x="573560" y="3917389"/>
            <a:ext cx="2409337" cy="9827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Karen Seay</a:t>
            </a:r>
          </a:p>
          <a:p>
            <a:r>
              <a:rPr lang="en-US" sz="1200" dirty="0">
                <a:solidFill>
                  <a:schemeClr val="tx1"/>
                </a:solidFill>
              </a:rPr>
              <a:t>Director, Federal Programs</a:t>
            </a:r>
          </a:p>
          <a:p>
            <a:r>
              <a:rPr lang="en-US" sz="1200" dirty="0">
                <a:solidFill>
                  <a:schemeClr val="tx1"/>
                </a:solidFill>
                <a:hlinkClick r:id="rId3"/>
              </a:rPr>
              <a:t>kseay@sde.idaho.gov</a:t>
            </a:r>
            <a:r>
              <a:rPr lang="en-US" sz="1200" dirty="0">
                <a:solidFill>
                  <a:schemeClr val="tx1"/>
                </a:solidFill>
              </a:rPr>
              <a:t> </a:t>
            </a:r>
          </a:p>
          <a:p>
            <a:r>
              <a:rPr lang="en-US" sz="1200" dirty="0">
                <a:solidFill>
                  <a:schemeClr val="tx1"/>
                </a:solidFill>
              </a:rPr>
              <a:t>(208) 332-6978</a:t>
            </a:r>
            <a:endParaRPr lang="en-US" sz="1400" dirty="0">
              <a:solidFill>
                <a:schemeClr val="tx1"/>
              </a:solidFill>
            </a:endParaRPr>
          </a:p>
        </p:txBody>
      </p:sp>
      <p:sp>
        <p:nvSpPr>
          <p:cNvPr id="9" name="Rounded Rectangle 20">
            <a:extLst>
              <a:ext uri="{FF2B5EF4-FFF2-40B4-BE49-F238E27FC236}">
                <a16:creationId xmlns:a16="http://schemas.microsoft.com/office/drawing/2014/main" id="{F0B52BEA-3962-48E6-B67D-0FA48A8AF398}"/>
              </a:ext>
            </a:extLst>
          </p:cNvPr>
          <p:cNvSpPr/>
          <p:nvPr/>
        </p:nvSpPr>
        <p:spPr>
          <a:xfrm>
            <a:off x="2610034" y="3917389"/>
            <a:ext cx="2822780" cy="9827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Charlie Silva, PhD</a:t>
            </a:r>
          </a:p>
          <a:p>
            <a:r>
              <a:rPr lang="en-US" sz="1200" dirty="0">
                <a:solidFill>
                  <a:schemeClr val="tx1"/>
                </a:solidFill>
              </a:rPr>
              <a:t>Director, Director Special Education</a:t>
            </a:r>
          </a:p>
          <a:p>
            <a:r>
              <a:rPr lang="en-US" sz="1200" dirty="0">
                <a:solidFill>
                  <a:schemeClr val="tx1"/>
                </a:solidFill>
                <a:hlinkClick r:id="rId4"/>
              </a:rPr>
              <a:t>csilva@sde.idaho.gov</a:t>
            </a:r>
            <a:r>
              <a:rPr lang="en-US" sz="1200" dirty="0">
                <a:solidFill>
                  <a:schemeClr val="tx1"/>
                </a:solidFill>
              </a:rPr>
              <a:t> </a:t>
            </a:r>
          </a:p>
          <a:p>
            <a:r>
              <a:rPr lang="en-US" sz="1200" dirty="0">
                <a:solidFill>
                  <a:schemeClr val="tx1"/>
                </a:solidFill>
              </a:rPr>
              <a:t>(208) 332-6806</a:t>
            </a:r>
          </a:p>
        </p:txBody>
      </p:sp>
      <p:sp>
        <p:nvSpPr>
          <p:cNvPr id="11" name="Rounded Rectangle 26">
            <a:extLst>
              <a:ext uri="{FF2B5EF4-FFF2-40B4-BE49-F238E27FC236}">
                <a16:creationId xmlns:a16="http://schemas.microsoft.com/office/drawing/2014/main" id="{90953048-123F-46A2-A854-2E1DC5E2492F}"/>
              </a:ext>
            </a:extLst>
          </p:cNvPr>
          <p:cNvSpPr/>
          <p:nvPr/>
        </p:nvSpPr>
        <p:spPr>
          <a:xfrm>
            <a:off x="5238537" y="3989978"/>
            <a:ext cx="3347422" cy="7350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Lisa Pofelski-Rosa</a:t>
            </a:r>
          </a:p>
          <a:p>
            <a:r>
              <a:rPr lang="en-US" sz="1200" dirty="0">
                <a:solidFill>
                  <a:schemeClr val="tx1"/>
                </a:solidFill>
              </a:rPr>
              <a:t>Financial Specialist, Principal</a:t>
            </a:r>
          </a:p>
          <a:p>
            <a:r>
              <a:rPr lang="en-US" sz="1200" dirty="0">
                <a:solidFill>
                  <a:schemeClr val="tx1"/>
                </a:solidFill>
                <a:hlinkClick r:id="rId5"/>
              </a:rPr>
              <a:t>lpofelskirosa@sde.idaho.gov</a:t>
            </a:r>
            <a:r>
              <a:rPr lang="en-US" sz="1200" dirty="0">
                <a:solidFill>
                  <a:schemeClr val="tx1"/>
                </a:solidFill>
              </a:rPr>
              <a:t> </a:t>
            </a:r>
          </a:p>
          <a:p>
            <a:r>
              <a:rPr lang="en-US" sz="1200" dirty="0">
                <a:solidFill>
                  <a:schemeClr val="tx1"/>
                </a:solidFill>
              </a:rPr>
              <a:t>(208) 332-6916</a:t>
            </a:r>
          </a:p>
        </p:txBody>
      </p:sp>
      <p:sp>
        <p:nvSpPr>
          <p:cNvPr id="12" name="Rounded Rectangle 26">
            <a:extLst>
              <a:ext uri="{FF2B5EF4-FFF2-40B4-BE49-F238E27FC236}">
                <a16:creationId xmlns:a16="http://schemas.microsoft.com/office/drawing/2014/main" id="{C575E4A5-EAE4-4EF1-AA2D-1C360C41BFB7}"/>
              </a:ext>
            </a:extLst>
          </p:cNvPr>
          <p:cNvSpPr/>
          <p:nvPr/>
        </p:nvSpPr>
        <p:spPr>
          <a:xfrm>
            <a:off x="7976334" y="3989977"/>
            <a:ext cx="3347422" cy="7350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Alexandra McCann</a:t>
            </a:r>
          </a:p>
          <a:p>
            <a:r>
              <a:rPr lang="en-US" sz="1200" dirty="0">
                <a:solidFill>
                  <a:schemeClr val="tx1"/>
                </a:solidFill>
              </a:rPr>
              <a:t>Financial Specialist, Principal</a:t>
            </a:r>
          </a:p>
          <a:p>
            <a:r>
              <a:rPr lang="en-US" sz="1200" dirty="0">
                <a:solidFill>
                  <a:schemeClr val="tx1"/>
                </a:solidFill>
                <a:hlinkClick r:id="rId6"/>
              </a:rPr>
              <a:t>amccann@sde.idaho.gov</a:t>
            </a:r>
            <a:r>
              <a:rPr lang="en-US" sz="1200" dirty="0">
                <a:solidFill>
                  <a:schemeClr val="tx1"/>
                </a:solidFill>
              </a:rPr>
              <a:t> </a:t>
            </a:r>
          </a:p>
          <a:p>
            <a:r>
              <a:rPr lang="en-US" sz="1200" dirty="0">
                <a:solidFill>
                  <a:schemeClr val="tx1"/>
                </a:solidFill>
              </a:rPr>
              <a:t>(208) 332-6900</a:t>
            </a:r>
          </a:p>
        </p:txBody>
      </p:sp>
    </p:spTree>
    <p:extLst>
      <p:ext uri="{BB962C8B-B14F-4D97-AF65-F5344CB8AC3E}">
        <p14:creationId xmlns:p14="http://schemas.microsoft.com/office/powerpoint/2010/main" val="713484799"/>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C671E88A3974E990BDA9703AF2E6B" ma:contentTypeVersion="4" ma:contentTypeDescription="Create a new document." ma:contentTypeScope="" ma:versionID="72efa666e6fac7d7501fccb3f1d33fd5">
  <xsd:schema xmlns:xsd="http://www.w3.org/2001/XMLSchema" xmlns:xs="http://www.w3.org/2001/XMLSchema" xmlns:p="http://schemas.microsoft.com/office/2006/metadata/properties" xmlns:ns2="c1247428-fd42-4310-8ce0-2a8eef3b4b9d" targetNamespace="http://schemas.microsoft.com/office/2006/metadata/properties" ma:root="true" ma:fieldsID="4e2601d96871c44893db53f48d31f955" ns2:_="">
    <xsd:import namespace="c1247428-fd42-4310-8ce0-2a8eef3b4b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47428-fd42-4310-8ce0-2a8eef3b4b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2FF2C7-6F15-400A-ABFA-7072B88FA408}">
  <ds:schemaRefs>
    <ds:schemaRef ds:uri="c1247428-fd42-4310-8ce0-2a8eef3b4b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E12331-305A-45B8-BD13-3BF8A33E7F18}">
  <ds:schemaRefs>
    <ds:schemaRef ds:uri="http://schemas.microsoft.com/sharepoint/v3/contenttype/forms"/>
  </ds:schemaRefs>
</ds:datastoreItem>
</file>

<file path=customXml/itemProps3.xml><?xml version="1.0" encoding="utf-8"?>
<ds:datastoreItem xmlns:ds="http://schemas.openxmlformats.org/officeDocument/2006/customXml" ds:itemID="{0B3EEE89-1B89-4F84-A123-82EAA17F950E}">
  <ds:schemaRefs>
    <ds:schemaRef ds:uri="http://www.w3.org/XML/1998/namespace"/>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2006/metadata/properties"/>
    <ds:schemaRef ds:uri="http://purl.org/dc/terms/"/>
    <ds:schemaRef ds:uri="http://schemas.microsoft.com/office/infopath/2007/PartnerControls"/>
    <ds:schemaRef ds:uri="c1247428-fd42-4310-8ce0-2a8eef3b4b9d"/>
  </ds:schemaRefs>
</ds:datastoreItem>
</file>

<file path=docProps/app.xml><?xml version="1.0" encoding="utf-8"?>
<Properties xmlns="http://schemas.openxmlformats.org/officeDocument/2006/extended-properties" xmlns:vt="http://schemas.openxmlformats.org/officeDocument/2006/docPropsVTypes">
  <Template/>
  <TotalTime>4613</TotalTime>
  <Words>994</Words>
  <Application>Microsoft Office PowerPoint</Application>
  <PresentationFormat>Widescreen</PresentationFormat>
  <Paragraphs>94</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Cambria</vt:lpstr>
      <vt:lpstr>Open Sans</vt:lpstr>
      <vt:lpstr>Open Sans Light</vt:lpstr>
      <vt:lpstr>Open Sans Semibold</vt:lpstr>
      <vt:lpstr>1_Office Theme</vt:lpstr>
      <vt:lpstr>2021-2022 Economically Disadvantaged Data Collection – Traditional LEAs Title Programs and Special Education  2022-2023 Allocation Calculation  </vt:lpstr>
      <vt:lpstr>Economically Disadvantaged Data Collection – Why?</vt:lpstr>
      <vt:lpstr>Background </vt:lpstr>
      <vt:lpstr>Traditional LEAs – Direct Certification (DC) </vt:lpstr>
      <vt:lpstr>Traditional LEAs - CEP </vt:lpstr>
      <vt:lpstr>Traditional LEAs – DC and CEP </vt:lpstr>
      <vt:lpstr>Data Collection Used for Other Purposes </vt:lpstr>
      <vt:lpstr>Thanks for all you do!</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NSLP Monthly Webinar</dc:title>
  <dc:subject>Idaho Child Nutrition Programs</dc:subject>
  <dc:creator>Idaho Child Nutrition Programs</dc:creator>
  <cp:lastModifiedBy>Grace Dehner</cp:lastModifiedBy>
  <cp:revision>155</cp:revision>
  <cp:lastPrinted>2019-09-24T19:52:16Z</cp:lastPrinted>
  <dcterms:created xsi:type="dcterms:W3CDTF">2014-05-22T16:02:36Z</dcterms:created>
  <dcterms:modified xsi:type="dcterms:W3CDTF">2021-08-17T14:55:54Z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0x010100F7BC671E88A3974E990BDA9703AF2E6B</vt:lpwstr>
  </property>
</Properties>
</file>